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2"/>
  </p:notesMasterIdLst>
  <p:sldIdLst>
    <p:sldId id="256" r:id="rId3"/>
    <p:sldId id="257" r:id="rId4"/>
    <p:sldId id="266" r:id="rId5"/>
    <p:sldId id="268" r:id="rId6"/>
    <p:sldId id="260" r:id="rId7"/>
    <p:sldId id="265" r:id="rId8"/>
    <p:sldId id="262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0D3F2-5EA5-4C65-B5E8-F6D5BADCE30E}" v="1611" dt="2023-10-11T04:28:31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ko, Cameron" userId="68a360d9-75fc-4770-943e-12f29762dd1c" providerId="ADAL" clId="{AFE0D3F2-5EA5-4C65-B5E8-F6D5BADCE30E}"/>
    <pc:docChg chg="undo custSel addSld delSld modSld">
      <pc:chgData name="Tomko, Cameron" userId="68a360d9-75fc-4770-943e-12f29762dd1c" providerId="ADAL" clId="{AFE0D3F2-5EA5-4C65-B5E8-F6D5BADCE30E}" dt="2023-10-11T04:28:31.761" v="3810" actId="20577"/>
      <pc:docMkLst>
        <pc:docMk/>
      </pc:docMkLst>
      <pc:sldChg chg="addSp delSp modSp mod modTransition modClrScheme modAnim chgLayout">
        <pc:chgData name="Tomko, Cameron" userId="68a360d9-75fc-4770-943e-12f29762dd1c" providerId="ADAL" clId="{AFE0D3F2-5EA5-4C65-B5E8-F6D5BADCE30E}" dt="2023-10-10T02:29:36.617" v="3180"/>
        <pc:sldMkLst>
          <pc:docMk/>
          <pc:sldMk cId="405966959" sldId="256"/>
        </pc:sldMkLst>
        <pc:spChg chg="mod ord">
          <ac:chgData name="Tomko, Cameron" userId="68a360d9-75fc-4770-943e-12f29762dd1c" providerId="ADAL" clId="{AFE0D3F2-5EA5-4C65-B5E8-F6D5BADCE30E}" dt="2023-10-10T01:06:42.995" v="2700" actId="14100"/>
          <ac:spMkLst>
            <pc:docMk/>
            <pc:sldMk cId="405966959" sldId="256"/>
            <ac:spMk id="2" creationId="{82F67EE7-D4EA-2E91-1666-4E9591829DB9}"/>
          </ac:spMkLst>
        </pc:spChg>
        <pc:spChg chg="mod ord">
          <ac:chgData name="Tomko, Cameron" userId="68a360d9-75fc-4770-943e-12f29762dd1c" providerId="ADAL" clId="{AFE0D3F2-5EA5-4C65-B5E8-F6D5BADCE30E}" dt="2023-10-09T04:11:13.410" v="1052" actId="700"/>
          <ac:spMkLst>
            <pc:docMk/>
            <pc:sldMk cId="405966959" sldId="256"/>
            <ac:spMk id="3" creationId="{11DD6FDE-59C0-E859-A3D7-A29049326C9C}"/>
          </ac:spMkLst>
        </pc:spChg>
        <pc:picChg chg="add del mod">
          <ac:chgData name="Tomko, Cameron" userId="68a360d9-75fc-4770-943e-12f29762dd1c" providerId="ADAL" clId="{AFE0D3F2-5EA5-4C65-B5E8-F6D5BADCE30E}" dt="2023-10-10T01:07:23.468" v="2703"/>
          <ac:picMkLst>
            <pc:docMk/>
            <pc:sldMk cId="405966959" sldId="256"/>
            <ac:picMk id="6" creationId="{68B8704A-4E45-D392-E241-96FB37751376}"/>
          </ac:picMkLst>
        </pc:picChg>
        <pc:picChg chg="add del mod ord">
          <ac:chgData name="Tomko, Cameron" userId="68a360d9-75fc-4770-943e-12f29762dd1c" providerId="ADAL" clId="{AFE0D3F2-5EA5-4C65-B5E8-F6D5BADCE30E}" dt="2023-10-10T01:07:33.666" v="2704"/>
          <ac:picMkLst>
            <pc:docMk/>
            <pc:sldMk cId="405966959" sldId="256"/>
            <ac:picMk id="10" creationId="{1A32621F-0AAC-13B3-C4C9-86ED1E2DBDFE}"/>
          </ac:picMkLst>
        </pc:picChg>
        <pc:picChg chg="add del mod">
          <ac:chgData name="Tomko, Cameron" userId="68a360d9-75fc-4770-943e-12f29762dd1c" providerId="ADAL" clId="{AFE0D3F2-5EA5-4C65-B5E8-F6D5BADCE30E}" dt="2023-10-10T01:07:36.458" v="2706"/>
          <ac:picMkLst>
            <pc:docMk/>
            <pc:sldMk cId="405966959" sldId="256"/>
            <ac:picMk id="11" creationId="{49B3F306-4033-AFD1-C2BE-D84A88410113}"/>
          </ac:picMkLst>
        </pc:picChg>
        <pc:picChg chg="add del mod ord">
          <ac:chgData name="Tomko, Cameron" userId="68a360d9-75fc-4770-943e-12f29762dd1c" providerId="ADAL" clId="{AFE0D3F2-5EA5-4C65-B5E8-F6D5BADCE30E}" dt="2023-10-10T01:07:42.681" v="2707"/>
          <ac:picMkLst>
            <pc:docMk/>
            <pc:sldMk cId="405966959" sldId="256"/>
            <ac:picMk id="14" creationId="{B2CD0AAC-ED5F-1EA5-A397-46B140502BAA}"/>
          </ac:picMkLst>
        </pc:picChg>
        <pc:picChg chg="add del mod">
          <ac:chgData name="Tomko, Cameron" userId="68a360d9-75fc-4770-943e-12f29762dd1c" providerId="ADAL" clId="{AFE0D3F2-5EA5-4C65-B5E8-F6D5BADCE30E}" dt="2023-10-10T01:07:44.024" v="2709"/>
          <ac:picMkLst>
            <pc:docMk/>
            <pc:sldMk cId="405966959" sldId="256"/>
            <ac:picMk id="15" creationId="{0A254263-FAD7-8238-7653-D71145F03640}"/>
          </ac:picMkLst>
        </pc:picChg>
        <pc:picChg chg="add del mod ord">
          <ac:chgData name="Tomko, Cameron" userId="68a360d9-75fc-4770-943e-12f29762dd1c" providerId="ADAL" clId="{AFE0D3F2-5EA5-4C65-B5E8-F6D5BADCE30E}" dt="2023-10-10T01:07:55.740" v="2710"/>
          <ac:picMkLst>
            <pc:docMk/>
            <pc:sldMk cId="405966959" sldId="256"/>
            <ac:picMk id="17" creationId="{D29E9D9D-8C31-6A3D-BBED-6C944388ACEB}"/>
          </ac:picMkLst>
        </pc:picChg>
        <pc:picChg chg="add del mod">
          <ac:chgData name="Tomko, Cameron" userId="68a360d9-75fc-4770-943e-12f29762dd1c" providerId="ADAL" clId="{AFE0D3F2-5EA5-4C65-B5E8-F6D5BADCE30E}" dt="2023-10-10T01:08:13.658" v="2712"/>
          <ac:picMkLst>
            <pc:docMk/>
            <pc:sldMk cId="405966959" sldId="256"/>
            <ac:picMk id="18" creationId="{15619B80-CC4B-2102-8406-FE54839B9096}"/>
          </ac:picMkLst>
        </pc:picChg>
        <pc:picChg chg="add del mod ord">
          <ac:chgData name="Tomko, Cameron" userId="68a360d9-75fc-4770-943e-12f29762dd1c" providerId="ADAL" clId="{AFE0D3F2-5EA5-4C65-B5E8-F6D5BADCE30E}" dt="2023-10-10T01:08:25.724" v="2713"/>
          <ac:picMkLst>
            <pc:docMk/>
            <pc:sldMk cId="405966959" sldId="256"/>
            <ac:picMk id="23" creationId="{9A0BD430-24C5-BFF8-78F0-79273E065402}"/>
          </ac:picMkLst>
        </pc:picChg>
        <pc:picChg chg="add del mod">
          <ac:chgData name="Tomko, Cameron" userId="68a360d9-75fc-4770-943e-12f29762dd1c" providerId="ADAL" clId="{AFE0D3F2-5EA5-4C65-B5E8-F6D5BADCE30E}" dt="2023-10-10T02:29:14.139" v="3176"/>
          <ac:picMkLst>
            <pc:docMk/>
            <pc:sldMk cId="405966959" sldId="256"/>
            <ac:picMk id="24" creationId="{85D3ECC9-6F2B-C66B-A6C9-39215236698A}"/>
          </ac:picMkLst>
        </pc:picChg>
        <pc:picChg chg="add del mod ord">
          <ac:chgData name="Tomko, Cameron" userId="68a360d9-75fc-4770-943e-12f29762dd1c" providerId="ADAL" clId="{AFE0D3F2-5EA5-4C65-B5E8-F6D5BADCE30E}" dt="2023-10-10T02:29:23.952" v="3177"/>
          <ac:picMkLst>
            <pc:docMk/>
            <pc:sldMk cId="405966959" sldId="256"/>
            <ac:picMk id="32" creationId="{8CA55093-AC3E-E7D1-6C83-38033450E1BE}"/>
          </ac:picMkLst>
        </pc:picChg>
        <pc:picChg chg="add del mod">
          <ac:chgData name="Tomko, Cameron" userId="68a360d9-75fc-4770-943e-12f29762dd1c" providerId="ADAL" clId="{AFE0D3F2-5EA5-4C65-B5E8-F6D5BADCE30E}" dt="2023-10-10T02:29:26.814" v="3179"/>
          <ac:picMkLst>
            <pc:docMk/>
            <pc:sldMk cId="405966959" sldId="256"/>
            <ac:picMk id="33" creationId="{AB39DDB5-3BC9-D2FF-4E9D-B5181D9F8668}"/>
          </ac:picMkLst>
        </pc:picChg>
        <pc:picChg chg="add del mod ord">
          <ac:chgData name="Tomko, Cameron" userId="68a360d9-75fc-4770-943e-12f29762dd1c" providerId="ADAL" clId="{AFE0D3F2-5EA5-4C65-B5E8-F6D5BADCE30E}" dt="2023-10-10T02:29:36.617" v="3180"/>
          <ac:picMkLst>
            <pc:docMk/>
            <pc:sldMk cId="405966959" sldId="256"/>
            <ac:picMk id="36" creationId="{8AE9AE29-EC3D-44C4-0520-11B64828E19D}"/>
          </ac:picMkLst>
        </pc:picChg>
        <pc:picChg chg="add mod">
          <ac:chgData name="Tomko, Cameron" userId="68a360d9-75fc-4770-943e-12f29762dd1c" providerId="ADAL" clId="{AFE0D3F2-5EA5-4C65-B5E8-F6D5BADCE30E}" dt="2023-10-10T02:29:36.617" v="3180"/>
          <ac:picMkLst>
            <pc:docMk/>
            <pc:sldMk cId="405966959" sldId="256"/>
            <ac:picMk id="37" creationId="{B4253BD1-2F15-A356-48F9-A5EC94A1C37F}"/>
          </ac:picMkLst>
        </pc:picChg>
      </pc:sldChg>
      <pc:sldChg chg="addSp delSp modSp mod modTransition modAnim">
        <pc:chgData name="Tomko, Cameron" userId="68a360d9-75fc-4770-943e-12f29762dd1c" providerId="ADAL" clId="{AFE0D3F2-5EA5-4C65-B5E8-F6D5BADCE30E}" dt="2023-10-10T02:25:03.017" v="3168"/>
        <pc:sldMkLst>
          <pc:docMk/>
          <pc:sldMk cId="522379732" sldId="257"/>
        </pc:sldMkLst>
        <pc:spChg chg="mod">
          <ac:chgData name="Tomko, Cameron" userId="68a360d9-75fc-4770-943e-12f29762dd1c" providerId="ADAL" clId="{AFE0D3F2-5EA5-4C65-B5E8-F6D5BADCE30E}" dt="2023-10-09T04:11:37.420" v="1058" actId="6549"/>
          <ac:spMkLst>
            <pc:docMk/>
            <pc:sldMk cId="522379732" sldId="257"/>
            <ac:spMk id="4" creationId="{10BC9311-33B1-ABE4-9218-B94E4BFEB7EA}"/>
          </ac:spMkLst>
        </pc:spChg>
        <pc:spChg chg="mod">
          <ac:chgData name="Tomko, Cameron" userId="68a360d9-75fc-4770-943e-12f29762dd1c" providerId="ADAL" clId="{AFE0D3F2-5EA5-4C65-B5E8-F6D5BADCE30E}" dt="2023-10-09T04:09:37.458" v="1014" actId="1076"/>
          <ac:spMkLst>
            <pc:docMk/>
            <pc:sldMk cId="522379732" sldId="257"/>
            <ac:spMk id="5" creationId="{09155A98-5C32-437C-375C-A04CDAC90073}"/>
          </ac:spMkLst>
        </pc:spChg>
        <pc:picChg chg="add mod">
          <ac:chgData name="Tomko, Cameron" userId="68a360d9-75fc-4770-943e-12f29762dd1c" providerId="ADAL" clId="{AFE0D3F2-5EA5-4C65-B5E8-F6D5BADCE30E}" dt="2023-10-09T04:04:39.380" v="570" actId="14100"/>
          <ac:picMkLst>
            <pc:docMk/>
            <pc:sldMk cId="522379732" sldId="257"/>
            <ac:picMk id="3" creationId="{A0E6C469-B467-D05B-128C-251D9AB95FEE}"/>
          </ac:picMkLst>
        </pc:picChg>
        <pc:picChg chg="add del mod">
          <ac:chgData name="Tomko, Cameron" userId="68a360d9-75fc-4770-943e-12f29762dd1c" providerId="ADAL" clId="{AFE0D3F2-5EA5-4C65-B5E8-F6D5BADCE30E}" dt="2023-10-10T01:09:23.752" v="2716"/>
          <ac:picMkLst>
            <pc:docMk/>
            <pc:sldMk cId="522379732" sldId="257"/>
            <ac:picMk id="31" creationId="{0F28AEEB-218D-9462-1D9B-FEC84208BA9E}"/>
          </ac:picMkLst>
        </pc:picChg>
        <pc:picChg chg="add del mod ord">
          <ac:chgData name="Tomko, Cameron" userId="68a360d9-75fc-4770-943e-12f29762dd1c" providerId="ADAL" clId="{AFE0D3F2-5EA5-4C65-B5E8-F6D5BADCE30E}" dt="2023-10-10T01:09:46.068" v="2717"/>
          <ac:picMkLst>
            <pc:docMk/>
            <pc:sldMk cId="522379732" sldId="257"/>
            <ac:picMk id="34" creationId="{45F1CBDF-5745-DB52-5ED6-53C2C2A2312C}"/>
          </ac:picMkLst>
        </pc:picChg>
        <pc:picChg chg="add del mod">
          <ac:chgData name="Tomko, Cameron" userId="68a360d9-75fc-4770-943e-12f29762dd1c" providerId="ADAL" clId="{AFE0D3F2-5EA5-4C65-B5E8-F6D5BADCE30E}" dt="2023-10-10T01:09:48.040" v="2719"/>
          <ac:picMkLst>
            <pc:docMk/>
            <pc:sldMk cId="522379732" sldId="257"/>
            <ac:picMk id="35" creationId="{AE150C21-E8D9-63B6-5ECD-4474FBC046B8}"/>
          </ac:picMkLst>
        </pc:picChg>
        <pc:picChg chg="add del mod ord">
          <ac:chgData name="Tomko, Cameron" userId="68a360d9-75fc-4770-943e-12f29762dd1c" providerId="ADAL" clId="{AFE0D3F2-5EA5-4C65-B5E8-F6D5BADCE30E}" dt="2023-10-10T01:09:55.857" v="2720"/>
          <ac:picMkLst>
            <pc:docMk/>
            <pc:sldMk cId="522379732" sldId="257"/>
            <ac:picMk id="38" creationId="{13FC0355-62D4-2602-8BC6-A21FE391EE09}"/>
          </ac:picMkLst>
        </pc:picChg>
        <pc:picChg chg="add del mod">
          <ac:chgData name="Tomko, Cameron" userId="68a360d9-75fc-4770-943e-12f29762dd1c" providerId="ADAL" clId="{AFE0D3F2-5EA5-4C65-B5E8-F6D5BADCE30E}" dt="2023-10-10T01:09:57.510" v="2722"/>
          <ac:picMkLst>
            <pc:docMk/>
            <pc:sldMk cId="522379732" sldId="257"/>
            <ac:picMk id="39" creationId="{CFE39B22-E722-7BDE-5702-9465F3AE8104}"/>
          </ac:picMkLst>
        </pc:picChg>
        <pc:picChg chg="add del mod ord">
          <ac:chgData name="Tomko, Cameron" userId="68a360d9-75fc-4770-943e-12f29762dd1c" providerId="ADAL" clId="{AFE0D3F2-5EA5-4C65-B5E8-F6D5BADCE30E}" dt="2023-10-10T01:10:07.599" v="2723"/>
          <ac:picMkLst>
            <pc:docMk/>
            <pc:sldMk cId="522379732" sldId="257"/>
            <ac:picMk id="42" creationId="{BBDC8015-F6E5-14F1-12A4-64FA32ABBCE3}"/>
          </ac:picMkLst>
        </pc:picChg>
        <pc:picChg chg="add del mod">
          <ac:chgData name="Tomko, Cameron" userId="68a360d9-75fc-4770-943e-12f29762dd1c" providerId="ADAL" clId="{AFE0D3F2-5EA5-4C65-B5E8-F6D5BADCE30E}" dt="2023-10-10T01:10:44.279" v="2725"/>
          <ac:picMkLst>
            <pc:docMk/>
            <pc:sldMk cId="522379732" sldId="257"/>
            <ac:picMk id="43" creationId="{5D20D08B-09F7-761D-EDF2-22F4E73A54AB}"/>
          </ac:picMkLst>
        </pc:picChg>
        <pc:picChg chg="add del mod ord">
          <ac:chgData name="Tomko, Cameron" userId="68a360d9-75fc-4770-943e-12f29762dd1c" providerId="ADAL" clId="{AFE0D3F2-5EA5-4C65-B5E8-F6D5BADCE30E}" dt="2023-10-10T01:11:02.178" v="2726"/>
          <ac:picMkLst>
            <pc:docMk/>
            <pc:sldMk cId="522379732" sldId="257"/>
            <ac:picMk id="46" creationId="{EE1613A0-E78A-5BFF-6D6A-F0FBC6F16091}"/>
          </ac:picMkLst>
        </pc:picChg>
        <pc:picChg chg="add del mod">
          <ac:chgData name="Tomko, Cameron" userId="68a360d9-75fc-4770-943e-12f29762dd1c" providerId="ADAL" clId="{AFE0D3F2-5EA5-4C65-B5E8-F6D5BADCE30E}" dt="2023-10-10T01:11:03.866" v="2728"/>
          <ac:picMkLst>
            <pc:docMk/>
            <pc:sldMk cId="522379732" sldId="257"/>
            <ac:picMk id="47" creationId="{049D74F6-8486-228E-E1C3-EA9941D5A4F2}"/>
          </ac:picMkLst>
        </pc:picChg>
        <pc:picChg chg="add del mod ord">
          <ac:chgData name="Tomko, Cameron" userId="68a360d9-75fc-4770-943e-12f29762dd1c" providerId="ADAL" clId="{AFE0D3F2-5EA5-4C65-B5E8-F6D5BADCE30E}" dt="2023-10-10T01:11:13.375" v="2729"/>
          <ac:picMkLst>
            <pc:docMk/>
            <pc:sldMk cId="522379732" sldId="257"/>
            <ac:picMk id="50" creationId="{0B284708-66D8-15EC-887A-27EDD90961F3}"/>
          </ac:picMkLst>
        </pc:picChg>
        <pc:picChg chg="add del mod">
          <ac:chgData name="Tomko, Cameron" userId="68a360d9-75fc-4770-943e-12f29762dd1c" providerId="ADAL" clId="{AFE0D3F2-5EA5-4C65-B5E8-F6D5BADCE30E}" dt="2023-10-10T01:11:15.357" v="2731"/>
          <ac:picMkLst>
            <pc:docMk/>
            <pc:sldMk cId="522379732" sldId="257"/>
            <ac:picMk id="51" creationId="{6027FEA6-B6BC-2F2F-3B0F-8CE9043EB345}"/>
          </ac:picMkLst>
        </pc:picChg>
        <pc:picChg chg="add del mod ord">
          <ac:chgData name="Tomko, Cameron" userId="68a360d9-75fc-4770-943e-12f29762dd1c" providerId="ADAL" clId="{AFE0D3F2-5EA5-4C65-B5E8-F6D5BADCE30E}" dt="2023-10-10T01:11:57.642" v="2732"/>
          <ac:picMkLst>
            <pc:docMk/>
            <pc:sldMk cId="522379732" sldId="257"/>
            <ac:picMk id="54" creationId="{687BD318-F93B-6F70-E869-EE66039DED45}"/>
          </ac:picMkLst>
        </pc:picChg>
        <pc:picChg chg="add del mod">
          <ac:chgData name="Tomko, Cameron" userId="68a360d9-75fc-4770-943e-12f29762dd1c" providerId="ADAL" clId="{AFE0D3F2-5EA5-4C65-B5E8-F6D5BADCE30E}" dt="2023-10-10T02:22:04.549" v="3155"/>
          <ac:picMkLst>
            <pc:docMk/>
            <pc:sldMk cId="522379732" sldId="257"/>
            <ac:picMk id="55" creationId="{E27B2C84-16D2-5D9E-9FB2-E38B3246E3A2}"/>
          </ac:picMkLst>
        </pc:picChg>
        <pc:picChg chg="add del mod ord">
          <ac:chgData name="Tomko, Cameron" userId="68a360d9-75fc-4770-943e-12f29762dd1c" providerId="ADAL" clId="{AFE0D3F2-5EA5-4C65-B5E8-F6D5BADCE30E}" dt="2023-10-10T02:22:18.842" v="3156"/>
          <ac:picMkLst>
            <pc:docMk/>
            <pc:sldMk cId="522379732" sldId="257"/>
            <ac:picMk id="62" creationId="{C7BAA866-00B4-910B-85CA-AF7D27B3A249}"/>
          </ac:picMkLst>
        </pc:picChg>
        <pc:picChg chg="add del mod">
          <ac:chgData name="Tomko, Cameron" userId="68a360d9-75fc-4770-943e-12f29762dd1c" providerId="ADAL" clId="{AFE0D3F2-5EA5-4C65-B5E8-F6D5BADCE30E}" dt="2023-10-10T02:22:20.203" v="3158"/>
          <ac:picMkLst>
            <pc:docMk/>
            <pc:sldMk cId="522379732" sldId="257"/>
            <ac:picMk id="63" creationId="{5353D0C5-F14F-B9FC-1685-DB5A10289AFE}"/>
          </ac:picMkLst>
        </pc:picChg>
        <pc:picChg chg="add del mod ord">
          <ac:chgData name="Tomko, Cameron" userId="68a360d9-75fc-4770-943e-12f29762dd1c" providerId="ADAL" clId="{AFE0D3F2-5EA5-4C65-B5E8-F6D5BADCE30E}" dt="2023-10-10T02:22:35.377" v="3159"/>
          <ac:picMkLst>
            <pc:docMk/>
            <pc:sldMk cId="522379732" sldId="257"/>
            <ac:picMk id="66" creationId="{BFA154F5-81E7-54AA-D57C-CB75E49678CC}"/>
          </ac:picMkLst>
        </pc:picChg>
        <pc:picChg chg="add del mod">
          <ac:chgData name="Tomko, Cameron" userId="68a360d9-75fc-4770-943e-12f29762dd1c" providerId="ADAL" clId="{AFE0D3F2-5EA5-4C65-B5E8-F6D5BADCE30E}" dt="2023-10-10T02:22:36.879" v="3161"/>
          <ac:picMkLst>
            <pc:docMk/>
            <pc:sldMk cId="522379732" sldId="257"/>
            <ac:picMk id="67" creationId="{3B9C3EA6-62AC-1F51-D3F4-696363E6054A}"/>
          </ac:picMkLst>
        </pc:picChg>
        <pc:picChg chg="add del mod ord">
          <ac:chgData name="Tomko, Cameron" userId="68a360d9-75fc-4770-943e-12f29762dd1c" providerId="ADAL" clId="{AFE0D3F2-5EA5-4C65-B5E8-F6D5BADCE30E}" dt="2023-10-10T02:23:02.347" v="3162"/>
          <ac:picMkLst>
            <pc:docMk/>
            <pc:sldMk cId="522379732" sldId="257"/>
            <ac:picMk id="70" creationId="{4ADFBC43-56D3-A3AE-BF9F-AD6F4DC0B3B9}"/>
          </ac:picMkLst>
        </pc:picChg>
        <pc:picChg chg="add del mod">
          <ac:chgData name="Tomko, Cameron" userId="68a360d9-75fc-4770-943e-12f29762dd1c" providerId="ADAL" clId="{AFE0D3F2-5EA5-4C65-B5E8-F6D5BADCE30E}" dt="2023-10-10T02:23:37.486" v="3164"/>
          <ac:picMkLst>
            <pc:docMk/>
            <pc:sldMk cId="522379732" sldId="257"/>
            <ac:picMk id="71" creationId="{14101126-53A0-4A3C-06DB-51ACB5C600E6}"/>
          </ac:picMkLst>
        </pc:picChg>
        <pc:picChg chg="add del mod ord">
          <ac:chgData name="Tomko, Cameron" userId="68a360d9-75fc-4770-943e-12f29762dd1c" providerId="ADAL" clId="{AFE0D3F2-5EA5-4C65-B5E8-F6D5BADCE30E}" dt="2023-10-10T02:24:00.145" v="3165"/>
          <ac:picMkLst>
            <pc:docMk/>
            <pc:sldMk cId="522379732" sldId="257"/>
            <ac:picMk id="74" creationId="{BC1030DC-83A1-E5C2-8238-11B41AEE0D2F}"/>
          </ac:picMkLst>
        </pc:picChg>
        <pc:picChg chg="add del mod">
          <ac:chgData name="Tomko, Cameron" userId="68a360d9-75fc-4770-943e-12f29762dd1c" providerId="ADAL" clId="{AFE0D3F2-5EA5-4C65-B5E8-F6D5BADCE30E}" dt="2023-10-10T02:24:32.175" v="3167"/>
          <ac:picMkLst>
            <pc:docMk/>
            <pc:sldMk cId="522379732" sldId="257"/>
            <ac:picMk id="75" creationId="{E2C45DF0-3AFD-7E0F-C99C-FB41B8C31207}"/>
          </ac:picMkLst>
        </pc:picChg>
        <pc:picChg chg="add del mod ord">
          <ac:chgData name="Tomko, Cameron" userId="68a360d9-75fc-4770-943e-12f29762dd1c" providerId="ADAL" clId="{AFE0D3F2-5EA5-4C65-B5E8-F6D5BADCE30E}" dt="2023-10-10T02:25:03.017" v="3168"/>
          <ac:picMkLst>
            <pc:docMk/>
            <pc:sldMk cId="522379732" sldId="257"/>
            <ac:picMk id="78" creationId="{EF5DC315-7562-623F-6A02-994CDDFD30F1}"/>
          </ac:picMkLst>
        </pc:picChg>
        <pc:picChg chg="add mod">
          <ac:chgData name="Tomko, Cameron" userId="68a360d9-75fc-4770-943e-12f29762dd1c" providerId="ADAL" clId="{AFE0D3F2-5EA5-4C65-B5E8-F6D5BADCE30E}" dt="2023-10-10T02:25:03.017" v="3168"/>
          <ac:picMkLst>
            <pc:docMk/>
            <pc:sldMk cId="522379732" sldId="257"/>
            <ac:picMk id="79" creationId="{5FA536F0-CEE6-78E3-BE73-11DF806F3152}"/>
          </ac:picMkLst>
        </pc:picChg>
      </pc:sldChg>
      <pc:sldChg chg="addSp delSp modSp del mod modTransition modAnim">
        <pc:chgData name="Tomko, Cameron" userId="68a360d9-75fc-4770-943e-12f29762dd1c" providerId="ADAL" clId="{AFE0D3F2-5EA5-4C65-B5E8-F6D5BADCE30E}" dt="2023-10-10T01:53:42.759" v="3021" actId="47"/>
        <pc:sldMkLst>
          <pc:docMk/>
          <pc:sldMk cId="3715747459" sldId="258"/>
        </pc:sldMkLst>
        <pc:spChg chg="mod">
          <ac:chgData name="Tomko, Cameron" userId="68a360d9-75fc-4770-943e-12f29762dd1c" providerId="ADAL" clId="{AFE0D3F2-5EA5-4C65-B5E8-F6D5BADCE30E}" dt="2023-10-10T01:16:41.442" v="2744" actId="20577"/>
          <ac:spMkLst>
            <pc:docMk/>
            <pc:sldMk cId="3715747459" sldId="258"/>
            <ac:spMk id="3" creationId="{EC90569C-496F-D528-9AF3-DF5F097DA147}"/>
          </ac:spMkLst>
        </pc:spChg>
        <pc:spChg chg="mod">
          <ac:chgData name="Tomko, Cameron" userId="68a360d9-75fc-4770-943e-12f29762dd1c" providerId="ADAL" clId="{AFE0D3F2-5EA5-4C65-B5E8-F6D5BADCE30E}" dt="2023-10-09T04:09:49.690" v="1018" actId="1076"/>
          <ac:spMkLst>
            <pc:docMk/>
            <pc:sldMk cId="3715747459" sldId="258"/>
            <ac:spMk id="4" creationId="{3FE7BCEB-3033-64BC-6A06-117A4E134BF3}"/>
          </ac:spMkLst>
        </pc:spChg>
        <pc:picChg chg="add del mod">
          <ac:chgData name="Tomko, Cameron" userId="68a360d9-75fc-4770-943e-12f29762dd1c" providerId="ADAL" clId="{AFE0D3F2-5EA5-4C65-B5E8-F6D5BADCE30E}" dt="2023-10-10T01:13:55.719" v="2735"/>
          <ac:picMkLst>
            <pc:docMk/>
            <pc:sldMk cId="3715747459" sldId="258"/>
            <ac:picMk id="31" creationId="{0963B92F-81F9-D3E7-3A2C-DF8C2EF1943F}"/>
          </ac:picMkLst>
        </pc:picChg>
        <pc:picChg chg="add del mod ord">
          <ac:chgData name="Tomko, Cameron" userId="68a360d9-75fc-4770-943e-12f29762dd1c" providerId="ADAL" clId="{AFE0D3F2-5EA5-4C65-B5E8-F6D5BADCE30E}" dt="2023-10-10T01:14:07.611" v="2736"/>
          <ac:picMkLst>
            <pc:docMk/>
            <pc:sldMk cId="3715747459" sldId="258"/>
            <ac:picMk id="35" creationId="{A3BEDFE8-6076-706B-E2A5-B9E2F013299F}"/>
          </ac:picMkLst>
        </pc:picChg>
        <pc:picChg chg="add del mod">
          <ac:chgData name="Tomko, Cameron" userId="68a360d9-75fc-4770-943e-12f29762dd1c" providerId="ADAL" clId="{AFE0D3F2-5EA5-4C65-B5E8-F6D5BADCE30E}" dt="2023-10-10T01:14:08.969" v="2738"/>
          <ac:picMkLst>
            <pc:docMk/>
            <pc:sldMk cId="3715747459" sldId="258"/>
            <ac:picMk id="36" creationId="{2C6289D1-141B-892C-D94C-6B5D49676684}"/>
          </ac:picMkLst>
        </pc:picChg>
        <pc:picChg chg="add del mod ord">
          <ac:chgData name="Tomko, Cameron" userId="68a360d9-75fc-4770-943e-12f29762dd1c" providerId="ADAL" clId="{AFE0D3F2-5EA5-4C65-B5E8-F6D5BADCE30E}" dt="2023-10-10T01:14:32.548" v="2739"/>
          <ac:picMkLst>
            <pc:docMk/>
            <pc:sldMk cId="3715747459" sldId="258"/>
            <ac:picMk id="39" creationId="{E52ABCCF-E566-7B3B-C01B-B721A1541FD5}"/>
          </ac:picMkLst>
        </pc:picChg>
        <pc:picChg chg="add mod">
          <ac:chgData name="Tomko, Cameron" userId="68a360d9-75fc-4770-943e-12f29762dd1c" providerId="ADAL" clId="{AFE0D3F2-5EA5-4C65-B5E8-F6D5BADCE30E}" dt="2023-10-10T01:14:32.548" v="2739"/>
          <ac:picMkLst>
            <pc:docMk/>
            <pc:sldMk cId="3715747459" sldId="258"/>
            <ac:picMk id="40" creationId="{36E61F02-317C-2F5C-E049-2072C9FB7D47}"/>
          </ac:picMkLst>
        </pc:picChg>
      </pc:sldChg>
      <pc:sldChg chg="addSp delSp modSp del mod modTransition modAnim">
        <pc:chgData name="Tomko, Cameron" userId="68a360d9-75fc-4770-943e-12f29762dd1c" providerId="ADAL" clId="{AFE0D3F2-5EA5-4C65-B5E8-F6D5BADCE30E}" dt="2023-10-11T04:13:05.930" v="3315" actId="47"/>
        <pc:sldMkLst>
          <pc:docMk/>
          <pc:sldMk cId="2889177236" sldId="259"/>
        </pc:sldMkLst>
        <pc:spChg chg="mod">
          <ac:chgData name="Tomko, Cameron" userId="68a360d9-75fc-4770-943e-12f29762dd1c" providerId="ADAL" clId="{AFE0D3F2-5EA5-4C65-B5E8-F6D5BADCE30E}" dt="2023-10-09T04:10:08.010" v="1028" actId="1076"/>
          <ac:spMkLst>
            <pc:docMk/>
            <pc:sldMk cId="2889177236" sldId="259"/>
            <ac:spMk id="3" creationId="{3BFAA6F8-B74B-FC80-C67A-1F5732950D64}"/>
          </ac:spMkLst>
        </pc:spChg>
        <pc:spChg chg="mod">
          <ac:chgData name="Tomko, Cameron" userId="68a360d9-75fc-4770-943e-12f29762dd1c" providerId="ADAL" clId="{AFE0D3F2-5EA5-4C65-B5E8-F6D5BADCE30E}" dt="2023-10-11T04:12:14.059" v="3313" actId="20577"/>
          <ac:spMkLst>
            <pc:docMk/>
            <pc:sldMk cId="2889177236" sldId="259"/>
            <ac:spMk id="6" creationId="{511680BC-30C2-CFD1-FD27-DC084584FA7F}"/>
          </ac:spMkLst>
        </pc:spChg>
        <pc:picChg chg="add del mod">
          <ac:chgData name="Tomko, Cameron" userId="68a360d9-75fc-4770-943e-12f29762dd1c" providerId="ADAL" clId="{AFE0D3F2-5EA5-4C65-B5E8-F6D5BADCE30E}" dt="2023-10-10T01:19:06.731" v="2753"/>
          <ac:picMkLst>
            <pc:docMk/>
            <pc:sldMk cId="2889177236" sldId="259"/>
            <ac:picMk id="26" creationId="{F89AD77B-B653-1CF8-B75C-E9106C46DFC0}"/>
          </ac:picMkLst>
        </pc:picChg>
        <pc:picChg chg="add del mod ord">
          <ac:chgData name="Tomko, Cameron" userId="68a360d9-75fc-4770-943e-12f29762dd1c" providerId="ADAL" clId="{AFE0D3F2-5EA5-4C65-B5E8-F6D5BADCE30E}" dt="2023-10-10T01:19:32.248" v="2754"/>
          <ac:picMkLst>
            <pc:docMk/>
            <pc:sldMk cId="2889177236" sldId="259"/>
            <ac:picMk id="29" creationId="{A8CA3755-BC50-A8E1-6289-CCAA885C7641}"/>
          </ac:picMkLst>
        </pc:picChg>
        <pc:picChg chg="add del mod">
          <ac:chgData name="Tomko, Cameron" userId="68a360d9-75fc-4770-943e-12f29762dd1c" providerId="ADAL" clId="{AFE0D3F2-5EA5-4C65-B5E8-F6D5BADCE30E}" dt="2023-10-10T01:19:34.246" v="2756"/>
          <ac:picMkLst>
            <pc:docMk/>
            <pc:sldMk cId="2889177236" sldId="259"/>
            <ac:picMk id="30" creationId="{175D384A-2805-DB0B-05D2-6D13D4D4452B}"/>
          </ac:picMkLst>
        </pc:picChg>
        <pc:picChg chg="add del mod ord">
          <ac:chgData name="Tomko, Cameron" userId="68a360d9-75fc-4770-943e-12f29762dd1c" providerId="ADAL" clId="{AFE0D3F2-5EA5-4C65-B5E8-F6D5BADCE30E}" dt="2023-10-10T01:20:04.115" v="2757"/>
          <ac:picMkLst>
            <pc:docMk/>
            <pc:sldMk cId="2889177236" sldId="259"/>
            <ac:picMk id="33" creationId="{FD803039-F1F1-5A1D-AAAE-B0853C843BC4}"/>
          </ac:picMkLst>
        </pc:picChg>
        <pc:picChg chg="add mod">
          <ac:chgData name="Tomko, Cameron" userId="68a360d9-75fc-4770-943e-12f29762dd1c" providerId="ADAL" clId="{AFE0D3F2-5EA5-4C65-B5E8-F6D5BADCE30E}" dt="2023-10-10T01:20:04.115" v="2757"/>
          <ac:picMkLst>
            <pc:docMk/>
            <pc:sldMk cId="2889177236" sldId="259"/>
            <ac:picMk id="34" creationId="{4E0C899B-53A1-8F47-3F78-9637DCC269A5}"/>
          </ac:picMkLst>
        </pc:picChg>
      </pc:sldChg>
      <pc:sldChg chg="addSp delSp modSp mod modTransition modClrScheme modAnim chgLayout">
        <pc:chgData name="Tomko, Cameron" userId="68a360d9-75fc-4770-943e-12f29762dd1c" providerId="ADAL" clId="{AFE0D3F2-5EA5-4C65-B5E8-F6D5BADCE30E}" dt="2023-10-11T04:28:31.761" v="3810" actId="20577"/>
        <pc:sldMkLst>
          <pc:docMk/>
          <pc:sldMk cId="3069563340" sldId="260"/>
        </pc:sldMkLst>
        <pc:spChg chg="mod ord">
          <ac:chgData name="Tomko, Cameron" userId="68a360d9-75fc-4770-943e-12f29762dd1c" providerId="ADAL" clId="{AFE0D3F2-5EA5-4C65-B5E8-F6D5BADCE30E}" dt="2023-10-09T04:03:33.683" v="540" actId="700"/>
          <ac:spMkLst>
            <pc:docMk/>
            <pc:sldMk cId="3069563340" sldId="260"/>
            <ac:spMk id="2" creationId="{479C72D1-A6C0-414B-FEB3-A9F695B75028}"/>
          </ac:spMkLst>
        </pc:spChg>
        <pc:spChg chg="del mod ord">
          <ac:chgData name="Tomko, Cameron" userId="68a360d9-75fc-4770-943e-12f29762dd1c" providerId="ADAL" clId="{AFE0D3F2-5EA5-4C65-B5E8-F6D5BADCE30E}" dt="2023-10-09T04:03:33.683" v="540" actId="700"/>
          <ac:spMkLst>
            <pc:docMk/>
            <pc:sldMk cId="3069563340" sldId="260"/>
            <ac:spMk id="3" creationId="{000EE9BA-F571-4D24-39FC-C94FA063DC4E}"/>
          </ac:spMkLst>
        </pc:spChg>
        <pc:spChg chg="del">
          <ac:chgData name="Tomko, Cameron" userId="68a360d9-75fc-4770-943e-12f29762dd1c" providerId="ADAL" clId="{AFE0D3F2-5EA5-4C65-B5E8-F6D5BADCE30E}" dt="2023-10-09T04:03:33.683" v="540" actId="700"/>
          <ac:spMkLst>
            <pc:docMk/>
            <pc:sldMk cId="3069563340" sldId="260"/>
            <ac:spMk id="4" creationId="{200340BE-F982-BA16-B2C9-C439BC99FC20}"/>
          </ac:spMkLst>
        </pc:spChg>
        <pc:spChg chg="add del mod ord">
          <ac:chgData name="Tomko, Cameron" userId="68a360d9-75fc-4770-943e-12f29762dd1c" providerId="ADAL" clId="{AFE0D3F2-5EA5-4C65-B5E8-F6D5BADCE30E}" dt="2023-10-09T04:03:42.229" v="541"/>
          <ac:spMkLst>
            <pc:docMk/>
            <pc:sldMk cId="3069563340" sldId="260"/>
            <ac:spMk id="5" creationId="{7079944D-77A1-2AC7-9DBC-7D5A30AEE989}"/>
          </ac:spMkLst>
        </pc:spChg>
        <pc:spChg chg="add mod">
          <ac:chgData name="Tomko, Cameron" userId="68a360d9-75fc-4770-943e-12f29762dd1c" providerId="ADAL" clId="{AFE0D3F2-5EA5-4C65-B5E8-F6D5BADCE30E}" dt="2023-10-11T04:28:31.761" v="3810" actId="20577"/>
          <ac:spMkLst>
            <pc:docMk/>
            <pc:sldMk cId="3069563340" sldId="260"/>
            <ac:spMk id="6" creationId="{533D3FB5-9D1C-098D-F618-2E35BD243EE0}"/>
          </ac:spMkLst>
        </pc:spChg>
        <pc:spChg chg="mod">
          <ac:chgData name="Tomko, Cameron" userId="68a360d9-75fc-4770-943e-12f29762dd1c" providerId="ADAL" clId="{AFE0D3F2-5EA5-4C65-B5E8-F6D5BADCE30E}" dt="2023-10-09T04:10:19.350" v="1032" actId="1076"/>
          <ac:spMkLst>
            <pc:docMk/>
            <pc:sldMk cId="3069563340" sldId="260"/>
            <ac:spMk id="7" creationId="{957A5F16-6B4E-765B-731A-62E53863F1E7}"/>
          </ac:spMkLst>
        </pc:spChg>
        <pc:picChg chg="add del mod">
          <ac:chgData name="Tomko, Cameron" userId="68a360d9-75fc-4770-943e-12f29762dd1c" providerId="ADAL" clId="{AFE0D3F2-5EA5-4C65-B5E8-F6D5BADCE30E}" dt="2023-10-10T01:20:49.610" v="2760"/>
          <ac:picMkLst>
            <pc:docMk/>
            <pc:sldMk cId="3069563340" sldId="260"/>
            <ac:picMk id="19" creationId="{44BA716A-B0D0-64DF-2825-43A4D7A5A813}"/>
          </ac:picMkLst>
        </pc:picChg>
        <pc:picChg chg="add del mod ord">
          <ac:chgData name="Tomko, Cameron" userId="68a360d9-75fc-4770-943e-12f29762dd1c" providerId="ADAL" clId="{AFE0D3F2-5EA5-4C65-B5E8-F6D5BADCE30E}" dt="2023-10-10T01:21:14.602" v="2761"/>
          <ac:picMkLst>
            <pc:docMk/>
            <pc:sldMk cId="3069563340" sldId="260"/>
            <ac:picMk id="22" creationId="{C28A88F1-506E-DDA7-4040-AC138685DA18}"/>
          </ac:picMkLst>
        </pc:picChg>
        <pc:picChg chg="add del mod">
          <ac:chgData name="Tomko, Cameron" userId="68a360d9-75fc-4770-943e-12f29762dd1c" providerId="ADAL" clId="{AFE0D3F2-5EA5-4C65-B5E8-F6D5BADCE30E}" dt="2023-10-10T01:21:16.474" v="2763"/>
          <ac:picMkLst>
            <pc:docMk/>
            <pc:sldMk cId="3069563340" sldId="260"/>
            <ac:picMk id="23" creationId="{0769F122-7D86-54E5-F65A-67F6CF32DFA9}"/>
          </ac:picMkLst>
        </pc:picChg>
        <pc:picChg chg="add del mod ord">
          <ac:chgData name="Tomko, Cameron" userId="68a360d9-75fc-4770-943e-12f29762dd1c" providerId="ADAL" clId="{AFE0D3F2-5EA5-4C65-B5E8-F6D5BADCE30E}" dt="2023-10-10T01:21:26.939" v="2764"/>
          <ac:picMkLst>
            <pc:docMk/>
            <pc:sldMk cId="3069563340" sldId="260"/>
            <ac:picMk id="26" creationId="{0A72684F-955C-8DAF-CD69-39A5917F2FFF}"/>
          </ac:picMkLst>
        </pc:picChg>
        <pc:picChg chg="add del mod">
          <ac:chgData name="Tomko, Cameron" userId="68a360d9-75fc-4770-943e-12f29762dd1c" providerId="ADAL" clId="{AFE0D3F2-5EA5-4C65-B5E8-F6D5BADCE30E}" dt="2023-10-10T01:21:28.568" v="2766"/>
          <ac:picMkLst>
            <pc:docMk/>
            <pc:sldMk cId="3069563340" sldId="260"/>
            <ac:picMk id="27" creationId="{496D1814-C333-AF9F-2535-4411F88ADF29}"/>
          </ac:picMkLst>
        </pc:picChg>
        <pc:picChg chg="add del mod ord">
          <ac:chgData name="Tomko, Cameron" userId="68a360d9-75fc-4770-943e-12f29762dd1c" providerId="ADAL" clId="{AFE0D3F2-5EA5-4C65-B5E8-F6D5BADCE30E}" dt="2023-10-10T01:22:26.604" v="2767"/>
          <ac:picMkLst>
            <pc:docMk/>
            <pc:sldMk cId="3069563340" sldId="260"/>
            <ac:picMk id="30" creationId="{7FA91663-1931-C3B9-C623-5DFE8CE2890D}"/>
          </ac:picMkLst>
        </pc:picChg>
        <pc:picChg chg="add del mod">
          <ac:chgData name="Tomko, Cameron" userId="68a360d9-75fc-4770-943e-12f29762dd1c" providerId="ADAL" clId="{AFE0D3F2-5EA5-4C65-B5E8-F6D5BADCE30E}" dt="2023-10-10T01:22:41.505" v="2769"/>
          <ac:picMkLst>
            <pc:docMk/>
            <pc:sldMk cId="3069563340" sldId="260"/>
            <ac:picMk id="31" creationId="{3FC4856D-04AD-F01C-D401-D7C454AED025}"/>
          </ac:picMkLst>
        </pc:picChg>
        <pc:picChg chg="add del mod ord">
          <ac:chgData name="Tomko, Cameron" userId="68a360d9-75fc-4770-943e-12f29762dd1c" providerId="ADAL" clId="{AFE0D3F2-5EA5-4C65-B5E8-F6D5BADCE30E}" dt="2023-10-10T01:22:51.054" v="2770"/>
          <ac:picMkLst>
            <pc:docMk/>
            <pc:sldMk cId="3069563340" sldId="260"/>
            <ac:picMk id="35" creationId="{6BA8A162-AB84-750D-1FA9-5719904BA88B}"/>
          </ac:picMkLst>
        </pc:picChg>
        <pc:picChg chg="add del mod">
          <ac:chgData name="Tomko, Cameron" userId="68a360d9-75fc-4770-943e-12f29762dd1c" providerId="ADAL" clId="{AFE0D3F2-5EA5-4C65-B5E8-F6D5BADCE30E}" dt="2023-10-10T01:22:52.711" v="2772"/>
          <ac:picMkLst>
            <pc:docMk/>
            <pc:sldMk cId="3069563340" sldId="260"/>
            <ac:picMk id="36" creationId="{B7AD9C60-9F31-F458-4580-F149A7CD167C}"/>
          </ac:picMkLst>
        </pc:picChg>
        <pc:picChg chg="add del mod ord">
          <ac:chgData name="Tomko, Cameron" userId="68a360d9-75fc-4770-943e-12f29762dd1c" providerId="ADAL" clId="{AFE0D3F2-5EA5-4C65-B5E8-F6D5BADCE30E}" dt="2023-10-10T01:22:58.978" v="2773"/>
          <ac:picMkLst>
            <pc:docMk/>
            <pc:sldMk cId="3069563340" sldId="260"/>
            <ac:picMk id="39" creationId="{54A7E5FB-D8AA-E6AF-8E3F-0DF2F79BB554}"/>
          </ac:picMkLst>
        </pc:picChg>
        <pc:picChg chg="add del mod">
          <ac:chgData name="Tomko, Cameron" userId="68a360d9-75fc-4770-943e-12f29762dd1c" providerId="ADAL" clId="{AFE0D3F2-5EA5-4C65-B5E8-F6D5BADCE30E}" dt="2023-10-10T01:23:00.490" v="2775"/>
          <ac:picMkLst>
            <pc:docMk/>
            <pc:sldMk cId="3069563340" sldId="260"/>
            <ac:picMk id="40" creationId="{AB519F3B-73B9-68F1-0CC8-F112041FD452}"/>
          </ac:picMkLst>
        </pc:picChg>
        <pc:picChg chg="add del mod ord">
          <ac:chgData name="Tomko, Cameron" userId="68a360d9-75fc-4770-943e-12f29762dd1c" providerId="ADAL" clId="{AFE0D3F2-5EA5-4C65-B5E8-F6D5BADCE30E}" dt="2023-10-10T01:23:31.346" v="2776"/>
          <ac:picMkLst>
            <pc:docMk/>
            <pc:sldMk cId="3069563340" sldId="260"/>
            <ac:picMk id="43" creationId="{4EF0813A-F4E5-B90F-B0A5-1492D8746618}"/>
          </ac:picMkLst>
        </pc:picChg>
        <pc:picChg chg="add del mod">
          <ac:chgData name="Tomko, Cameron" userId="68a360d9-75fc-4770-943e-12f29762dd1c" providerId="ADAL" clId="{AFE0D3F2-5EA5-4C65-B5E8-F6D5BADCE30E}" dt="2023-10-10T01:23:32.907" v="2778"/>
          <ac:picMkLst>
            <pc:docMk/>
            <pc:sldMk cId="3069563340" sldId="260"/>
            <ac:picMk id="44" creationId="{AC9F82E5-3E4F-DB66-359F-873F2C5771BA}"/>
          </ac:picMkLst>
        </pc:picChg>
        <pc:picChg chg="add del mod ord">
          <ac:chgData name="Tomko, Cameron" userId="68a360d9-75fc-4770-943e-12f29762dd1c" providerId="ADAL" clId="{AFE0D3F2-5EA5-4C65-B5E8-F6D5BADCE30E}" dt="2023-10-10T01:24:25.529" v="2779"/>
          <ac:picMkLst>
            <pc:docMk/>
            <pc:sldMk cId="3069563340" sldId="260"/>
            <ac:picMk id="47" creationId="{A462532E-9611-4861-2B69-283CB356CE05}"/>
          </ac:picMkLst>
        </pc:picChg>
        <pc:picChg chg="add del mod">
          <ac:chgData name="Tomko, Cameron" userId="68a360d9-75fc-4770-943e-12f29762dd1c" providerId="ADAL" clId="{AFE0D3F2-5EA5-4C65-B5E8-F6D5BADCE30E}" dt="2023-10-10T01:24:33.706" v="2781"/>
          <ac:picMkLst>
            <pc:docMk/>
            <pc:sldMk cId="3069563340" sldId="260"/>
            <ac:picMk id="48" creationId="{5B75E616-58E1-6534-784E-6AC979EDF0BF}"/>
          </ac:picMkLst>
        </pc:picChg>
        <pc:picChg chg="add del mod ord">
          <ac:chgData name="Tomko, Cameron" userId="68a360d9-75fc-4770-943e-12f29762dd1c" providerId="ADAL" clId="{AFE0D3F2-5EA5-4C65-B5E8-F6D5BADCE30E}" dt="2023-10-10T01:24:44.205" v="2782"/>
          <ac:picMkLst>
            <pc:docMk/>
            <pc:sldMk cId="3069563340" sldId="260"/>
            <ac:picMk id="51" creationId="{299F4FDA-CA7E-D24D-95A3-E2E294F975E3}"/>
          </ac:picMkLst>
        </pc:picChg>
        <pc:picChg chg="add del mod">
          <ac:chgData name="Tomko, Cameron" userId="68a360d9-75fc-4770-943e-12f29762dd1c" providerId="ADAL" clId="{AFE0D3F2-5EA5-4C65-B5E8-F6D5BADCE30E}" dt="2023-10-10T01:24:46.088" v="2784"/>
          <ac:picMkLst>
            <pc:docMk/>
            <pc:sldMk cId="3069563340" sldId="260"/>
            <ac:picMk id="52" creationId="{D64C6F39-DC2E-8397-B2B6-300B34B5610D}"/>
          </ac:picMkLst>
        </pc:picChg>
        <pc:picChg chg="add del mod ord">
          <ac:chgData name="Tomko, Cameron" userId="68a360d9-75fc-4770-943e-12f29762dd1c" providerId="ADAL" clId="{AFE0D3F2-5EA5-4C65-B5E8-F6D5BADCE30E}" dt="2023-10-10T01:24:59.091" v="2785"/>
          <ac:picMkLst>
            <pc:docMk/>
            <pc:sldMk cId="3069563340" sldId="260"/>
            <ac:picMk id="55" creationId="{E5FF3BA5-2B20-A924-B95C-BF88E6DADD43}"/>
          </ac:picMkLst>
        </pc:picChg>
        <pc:picChg chg="add del mod">
          <ac:chgData name="Tomko, Cameron" userId="68a360d9-75fc-4770-943e-12f29762dd1c" providerId="ADAL" clId="{AFE0D3F2-5EA5-4C65-B5E8-F6D5BADCE30E}" dt="2023-10-10T01:25:00.552" v="2787"/>
          <ac:picMkLst>
            <pc:docMk/>
            <pc:sldMk cId="3069563340" sldId="260"/>
            <ac:picMk id="56" creationId="{EE539C60-A2DB-9028-3C21-CD955BAFEE4E}"/>
          </ac:picMkLst>
        </pc:picChg>
        <pc:picChg chg="add del mod ord">
          <ac:chgData name="Tomko, Cameron" userId="68a360d9-75fc-4770-943e-12f29762dd1c" providerId="ADAL" clId="{AFE0D3F2-5EA5-4C65-B5E8-F6D5BADCE30E}" dt="2023-10-10T01:25:11.971" v="2788"/>
          <ac:picMkLst>
            <pc:docMk/>
            <pc:sldMk cId="3069563340" sldId="260"/>
            <ac:picMk id="59" creationId="{8703E57D-C08D-FE94-15E3-3691099B2C71}"/>
          </ac:picMkLst>
        </pc:picChg>
        <pc:picChg chg="add del mod">
          <ac:chgData name="Tomko, Cameron" userId="68a360d9-75fc-4770-943e-12f29762dd1c" providerId="ADAL" clId="{AFE0D3F2-5EA5-4C65-B5E8-F6D5BADCE30E}" dt="2023-10-10T01:25:13.735" v="2790"/>
          <ac:picMkLst>
            <pc:docMk/>
            <pc:sldMk cId="3069563340" sldId="260"/>
            <ac:picMk id="60" creationId="{F9924AC3-A57B-284C-074D-4158987B3408}"/>
          </ac:picMkLst>
        </pc:picChg>
        <pc:picChg chg="add del mod ord">
          <ac:chgData name="Tomko, Cameron" userId="68a360d9-75fc-4770-943e-12f29762dd1c" providerId="ADAL" clId="{AFE0D3F2-5EA5-4C65-B5E8-F6D5BADCE30E}" dt="2023-10-10T01:25:56.341" v="2791"/>
          <ac:picMkLst>
            <pc:docMk/>
            <pc:sldMk cId="3069563340" sldId="260"/>
            <ac:picMk id="63" creationId="{ECE99CDA-A3B2-973A-2E3E-1B0A70B60950}"/>
          </ac:picMkLst>
        </pc:picChg>
        <pc:picChg chg="add del mod">
          <ac:chgData name="Tomko, Cameron" userId="68a360d9-75fc-4770-943e-12f29762dd1c" providerId="ADAL" clId="{AFE0D3F2-5EA5-4C65-B5E8-F6D5BADCE30E}" dt="2023-10-10T01:26:14.641" v="2793"/>
          <ac:picMkLst>
            <pc:docMk/>
            <pc:sldMk cId="3069563340" sldId="260"/>
            <ac:picMk id="64" creationId="{FF306506-F5CC-7910-B63A-8276F8A4C82D}"/>
          </ac:picMkLst>
        </pc:picChg>
        <pc:picChg chg="add del mod ord">
          <ac:chgData name="Tomko, Cameron" userId="68a360d9-75fc-4770-943e-12f29762dd1c" providerId="ADAL" clId="{AFE0D3F2-5EA5-4C65-B5E8-F6D5BADCE30E}" dt="2023-10-10T01:27:01.075" v="2794"/>
          <ac:picMkLst>
            <pc:docMk/>
            <pc:sldMk cId="3069563340" sldId="260"/>
            <ac:picMk id="68" creationId="{67EF156C-D23A-E068-E2DD-746488C86AFF}"/>
          </ac:picMkLst>
        </pc:picChg>
        <pc:picChg chg="add del mod">
          <ac:chgData name="Tomko, Cameron" userId="68a360d9-75fc-4770-943e-12f29762dd1c" providerId="ADAL" clId="{AFE0D3F2-5EA5-4C65-B5E8-F6D5BADCE30E}" dt="2023-10-10T01:28:06.109" v="2796"/>
          <ac:picMkLst>
            <pc:docMk/>
            <pc:sldMk cId="3069563340" sldId="260"/>
            <ac:picMk id="69" creationId="{6AF9C319-D6D0-1085-5CCF-344F236F4D07}"/>
          </ac:picMkLst>
        </pc:picChg>
        <pc:picChg chg="add del mod ord">
          <ac:chgData name="Tomko, Cameron" userId="68a360d9-75fc-4770-943e-12f29762dd1c" providerId="ADAL" clId="{AFE0D3F2-5EA5-4C65-B5E8-F6D5BADCE30E}" dt="2023-10-10T01:28:58.155" v="2797"/>
          <ac:picMkLst>
            <pc:docMk/>
            <pc:sldMk cId="3069563340" sldId="260"/>
            <ac:picMk id="74" creationId="{DE478C89-ABCC-1377-D472-DAD73C39FAC1}"/>
          </ac:picMkLst>
        </pc:picChg>
        <pc:picChg chg="add mod">
          <ac:chgData name="Tomko, Cameron" userId="68a360d9-75fc-4770-943e-12f29762dd1c" providerId="ADAL" clId="{AFE0D3F2-5EA5-4C65-B5E8-F6D5BADCE30E}" dt="2023-10-10T01:28:58.155" v="2797"/>
          <ac:picMkLst>
            <pc:docMk/>
            <pc:sldMk cId="3069563340" sldId="260"/>
            <ac:picMk id="75" creationId="{51911947-9740-EB40-3ACE-ABE15796A948}"/>
          </ac:picMkLst>
        </pc:picChg>
      </pc:sldChg>
      <pc:sldChg chg="addSp delSp modSp mod modTransition delAnim modAnim">
        <pc:chgData name="Tomko, Cameron" userId="68a360d9-75fc-4770-943e-12f29762dd1c" providerId="ADAL" clId="{AFE0D3F2-5EA5-4C65-B5E8-F6D5BADCE30E}" dt="2023-10-10T02:20:11.181" v="3153"/>
        <pc:sldMkLst>
          <pc:docMk/>
          <pc:sldMk cId="816706696" sldId="262"/>
        </pc:sldMkLst>
        <pc:spChg chg="mod">
          <ac:chgData name="Tomko, Cameron" userId="68a360d9-75fc-4770-943e-12f29762dd1c" providerId="ADAL" clId="{AFE0D3F2-5EA5-4C65-B5E8-F6D5BADCE30E}" dt="2023-10-10T01:44:33.646" v="2996" actId="20577"/>
          <ac:spMkLst>
            <pc:docMk/>
            <pc:sldMk cId="816706696" sldId="262"/>
            <ac:spMk id="3" creationId="{3D13F443-B9AC-7BC8-A200-4CB56AF4C5F1}"/>
          </ac:spMkLst>
        </pc:spChg>
        <pc:spChg chg="add del mod ord">
          <ac:chgData name="Tomko, Cameron" userId="68a360d9-75fc-4770-943e-12f29762dd1c" providerId="ADAL" clId="{AFE0D3F2-5EA5-4C65-B5E8-F6D5BADCE30E}" dt="2023-10-10T01:36:02.583" v="2921" actId="478"/>
          <ac:spMkLst>
            <pc:docMk/>
            <pc:sldMk cId="816706696" sldId="262"/>
            <ac:spMk id="4" creationId="{B37DB69B-3195-313F-114F-37F08A6C072E}"/>
          </ac:spMkLst>
        </pc:spChg>
        <pc:spChg chg="add del mod">
          <ac:chgData name="Tomko, Cameron" userId="68a360d9-75fc-4770-943e-12f29762dd1c" providerId="ADAL" clId="{AFE0D3F2-5EA5-4C65-B5E8-F6D5BADCE30E}" dt="2023-10-10T01:36:03.262" v="2922" actId="478"/>
          <ac:spMkLst>
            <pc:docMk/>
            <pc:sldMk cId="816706696" sldId="262"/>
            <ac:spMk id="5" creationId="{D4AE3192-329D-8121-9EAE-A19171ACF814}"/>
          </ac:spMkLst>
        </pc:spChg>
        <pc:spChg chg="add mod">
          <ac:chgData name="Tomko, Cameron" userId="68a360d9-75fc-4770-943e-12f29762dd1c" providerId="ADAL" clId="{AFE0D3F2-5EA5-4C65-B5E8-F6D5BADCE30E}" dt="2023-10-10T01:37:16.932" v="2935" actId="14100"/>
          <ac:spMkLst>
            <pc:docMk/>
            <pc:sldMk cId="816706696" sldId="262"/>
            <ac:spMk id="11" creationId="{7E1687C3-20C1-C4FA-5539-69E6A0727872}"/>
          </ac:spMkLst>
        </pc:spChg>
        <pc:spChg chg="add mod">
          <ac:chgData name="Tomko, Cameron" userId="68a360d9-75fc-4770-943e-12f29762dd1c" providerId="ADAL" clId="{AFE0D3F2-5EA5-4C65-B5E8-F6D5BADCE30E}" dt="2023-10-10T02:04:43.033" v="3116" actId="1582"/>
          <ac:spMkLst>
            <pc:docMk/>
            <pc:sldMk cId="816706696" sldId="262"/>
            <ac:spMk id="77" creationId="{EB45A1FC-71B1-B7B1-ABC1-3E43416D9129}"/>
          </ac:spMkLst>
        </pc:spChg>
        <pc:picChg chg="add del mod">
          <ac:chgData name="Tomko, Cameron" userId="68a360d9-75fc-4770-943e-12f29762dd1c" providerId="ADAL" clId="{AFE0D3F2-5EA5-4C65-B5E8-F6D5BADCE30E}" dt="2023-10-09T04:17:53.621" v="1136" actId="478"/>
          <ac:picMkLst>
            <pc:docMk/>
            <pc:sldMk cId="816706696" sldId="262"/>
            <ac:picMk id="5" creationId="{F928118C-455A-991F-B8DA-1AC137C95590}"/>
          </ac:picMkLst>
        </pc:picChg>
        <pc:picChg chg="add del mod">
          <ac:chgData name="Tomko, Cameron" userId="68a360d9-75fc-4770-943e-12f29762dd1c" providerId="ADAL" clId="{AFE0D3F2-5EA5-4C65-B5E8-F6D5BADCE30E}" dt="2023-10-10T01:35:46.118" v="2919" actId="478"/>
          <ac:picMkLst>
            <pc:docMk/>
            <pc:sldMk cId="816706696" sldId="262"/>
            <ac:picMk id="7" creationId="{91DA9591-84DE-EECD-C647-2F6D923BED5D}"/>
          </ac:picMkLst>
        </pc:picChg>
        <pc:picChg chg="add del mod">
          <ac:chgData name="Tomko, Cameron" userId="68a360d9-75fc-4770-943e-12f29762dd1c" providerId="ADAL" clId="{AFE0D3F2-5EA5-4C65-B5E8-F6D5BADCE30E}" dt="2023-10-09T04:17:58.960" v="1141" actId="478"/>
          <ac:picMkLst>
            <pc:docMk/>
            <pc:sldMk cId="816706696" sldId="262"/>
            <ac:picMk id="7" creationId="{B0C9ABC8-ACCB-DE40-861D-FCF8CB1B0872}"/>
          </ac:picMkLst>
        </pc:picChg>
        <pc:picChg chg="add mod">
          <ac:chgData name="Tomko, Cameron" userId="68a360d9-75fc-4770-943e-12f29762dd1c" providerId="ADAL" clId="{AFE0D3F2-5EA5-4C65-B5E8-F6D5BADCE30E}" dt="2023-10-09T04:18:24.190" v="1144" actId="208"/>
          <ac:picMkLst>
            <pc:docMk/>
            <pc:sldMk cId="816706696" sldId="262"/>
            <ac:picMk id="9" creationId="{5B6F9D90-B83A-81FD-1441-043C4CFD16D1}"/>
          </ac:picMkLst>
        </pc:picChg>
        <pc:picChg chg="add mod">
          <ac:chgData name="Tomko, Cameron" userId="68a360d9-75fc-4770-943e-12f29762dd1c" providerId="ADAL" clId="{AFE0D3F2-5EA5-4C65-B5E8-F6D5BADCE30E}" dt="2023-10-10T01:36:19.732" v="2928" actId="1076"/>
          <ac:picMkLst>
            <pc:docMk/>
            <pc:sldMk cId="816706696" sldId="262"/>
            <ac:picMk id="10" creationId="{D50B0FE0-5384-6126-D1AB-A32A82CA5413}"/>
          </ac:picMkLst>
        </pc:picChg>
        <pc:picChg chg="del mod">
          <ac:chgData name="Tomko, Cameron" userId="68a360d9-75fc-4770-943e-12f29762dd1c" providerId="ADAL" clId="{AFE0D3F2-5EA5-4C65-B5E8-F6D5BADCE30E}" dt="2023-10-10T01:35:26.120" v="2913" actId="478"/>
          <ac:picMkLst>
            <pc:docMk/>
            <pc:sldMk cId="816706696" sldId="262"/>
            <ac:picMk id="13" creationId="{2CAE202A-01DD-1049-8B65-9089759A19FE}"/>
          </ac:picMkLst>
        </pc:picChg>
        <pc:picChg chg="del mod">
          <ac:chgData name="Tomko, Cameron" userId="68a360d9-75fc-4770-943e-12f29762dd1c" providerId="ADAL" clId="{AFE0D3F2-5EA5-4C65-B5E8-F6D5BADCE30E}" dt="2023-10-10T01:36:01.233" v="2920" actId="478"/>
          <ac:picMkLst>
            <pc:docMk/>
            <pc:sldMk cId="816706696" sldId="262"/>
            <ac:picMk id="15" creationId="{0C1E5AF3-0061-108C-19C3-841827861A1C}"/>
          </ac:picMkLst>
        </pc:picChg>
        <pc:picChg chg="del mod">
          <ac:chgData name="Tomko, Cameron" userId="68a360d9-75fc-4770-943e-12f29762dd1c" providerId="ADAL" clId="{AFE0D3F2-5EA5-4C65-B5E8-F6D5BADCE30E}" dt="2023-10-09T04:15:34.320" v="1132" actId="478"/>
          <ac:picMkLst>
            <pc:docMk/>
            <pc:sldMk cId="816706696" sldId="262"/>
            <ac:picMk id="18" creationId="{6A431463-F1BC-E73E-AD44-0ED075C4409A}"/>
          </ac:picMkLst>
        </pc:picChg>
        <pc:picChg chg="add del mod">
          <ac:chgData name="Tomko, Cameron" userId="68a360d9-75fc-4770-943e-12f29762dd1c" providerId="ADAL" clId="{AFE0D3F2-5EA5-4C65-B5E8-F6D5BADCE30E}" dt="2023-10-10T01:54:53.162" v="3024"/>
          <ac:picMkLst>
            <pc:docMk/>
            <pc:sldMk cId="816706696" sldId="262"/>
            <ac:picMk id="47" creationId="{6EB95B62-B9A4-6654-C9E7-F3EFE29F7B35}"/>
          </ac:picMkLst>
        </pc:picChg>
        <pc:picChg chg="add del mod ord">
          <ac:chgData name="Tomko, Cameron" userId="68a360d9-75fc-4770-943e-12f29762dd1c" providerId="ADAL" clId="{AFE0D3F2-5EA5-4C65-B5E8-F6D5BADCE30E}" dt="2023-10-10T01:55:13.795" v="3025"/>
          <ac:picMkLst>
            <pc:docMk/>
            <pc:sldMk cId="816706696" sldId="262"/>
            <ac:picMk id="50" creationId="{0D4DD0F2-E58C-6773-953A-5E1BA41C0E2F}"/>
          </ac:picMkLst>
        </pc:picChg>
        <pc:picChg chg="add del mod">
          <ac:chgData name="Tomko, Cameron" userId="68a360d9-75fc-4770-943e-12f29762dd1c" providerId="ADAL" clId="{AFE0D3F2-5EA5-4C65-B5E8-F6D5BADCE30E}" dt="2023-10-10T01:55:15.736" v="3027"/>
          <ac:picMkLst>
            <pc:docMk/>
            <pc:sldMk cId="816706696" sldId="262"/>
            <ac:picMk id="51" creationId="{AB823A33-1857-B95B-42AF-5C4EBCAD0923}"/>
          </ac:picMkLst>
        </pc:picChg>
        <pc:picChg chg="add del mod ord">
          <ac:chgData name="Tomko, Cameron" userId="68a360d9-75fc-4770-943e-12f29762dd1c" providerId="ADAL" clId="{AFE0D3F2-5EA5-4C65-B5E8-F6D5BADCE30E}" dt="2023-10-10T01:55:20.857" v="3028"/>
          <ac:picMkLst>
            <pc:docMk/>
            <pc:sldMk cId="816706696" sldId="262"/>
            <ac:picMk id="54" creationId="{6C75A99C-6D13-37C8-DBFD-9E99500714D3}"/>
          </ac:picMkLst>
        </pc:picChg>
        <pc:picChg chg="add del mod">
          <ac:chgData name="Tomko, Cameron" userId="68a360d9-75fc-4770-943e-12f29762dd1c" providerId="ADAL" clId="{AFE0D3F2-5EA5-4C65-B5E8-F6D5BADCE30E}" dt="2023-10-10T01:56:28.683" v="3030"/>
          <ac:picMkLst>
            <pc:docMk/>
            <pc:sldMk cId="816706696" sldId="262"/>
            <ac:picMk id="55" creationId="{EB7ADC17-EE79-8458-CDD4-1E777EEFEF96}"/>
          </ac:picMkLst>
        </pc:picChg>
        <pc:picChg chg="add del mod ord">
          <ac:chgData name="Tomko, Cameron" userId="68a360d9-75fc-4770-943e-12f29762dd1c" providerId="ADAL" clId="{AFE0D3F2-5EA5-4C65-B5E8-F6D5BADCE30E}" dt="2023-10-10T01:56:41.099" v="3031"/>
          <ac:picMkLst>
            <pc:docMk/>
            <pc:sldMk cId="816706696" sldId="262"/>
            <ac:picMk id="58" creationId="{BBDCCD71-E3F4-E26B-DDC3-9CC0D0C92EA2}"/>
          </ac:picMkLst>
        </pc:picChg>
        <pc:picChg chg="add del mod">
          <ac:chgData name="Tomko, Cameron" userId="68a360d9-75fc-4770-943e-12f29762dd1c" providerId="ADAL" clId="{AFE0D3F2-5EA5-4C65-B5E8-F6D5BADCE30E}" dt="2023-10-10T01:56:42.451" v="3033"/>
          <ac:picMkLst>
            <pc:docMk/>
            <pc:sldMk cId="816706696" sldId="262"/>
            <ac:picMk id="59" creationId="{05B403C3-B938-1A6F-8718-FA2F01FF5347}"/>
          </ac:picMkLst>
        </pc:picChg>
        <pc:picChg chg="add del mod ord">
          <ac:chgData name="Tomko, Cameron" userId="68a360d9-75fc-4770-943e-12f29762dd1c" providerId="ADAL" clId="{AFE0D3F2-5EA5-4C65-B5E8-F6D5BADCE30E}" dt="2023-10-10T01:56:58.298" v="3034"/>
          <ac:picMkLst>
            <pc:docMk/>
            <pc:sldMk cId="816706696" sldId="262"/>
            <ac:picMk id="62" creationId="{CB707B0A-3D4A-BCE4-35B8-03D1FE1ED86D}"/>
          </ac:picMkLst>
        </pc:picChg>
        <pc:picChg chg="add del mod">
          <ac:chgData name="Tomko, Cameron" userId="68a360d9-75fc-4770-943e-12f29762dd1c" providerId="ADAL" clId="{AFE0D3F2-5EA5-4C65-B5E8-F6D5BADCE30E}" dt="2023-10-10T01:57:00.479" v="3036"/>
          <ac:picMkLst>
            <pc:docMk/>
            <pc:sldMk cId="816706696" sldId="262"/>
            <ac:picMk id="63" creationId="{3046513B-E0C3-8CB3-BC0B-6AC980702C06}"/>
          </ac:picMkLst>
        </pc:picChg>
        <pc:picChg chg="add del mod ord">
          <ac:chgData name="Tomko, Cameron" userId="68a360d9-75fc-4770-943e-12f29762dd1c" providerId="ADAL" clId="{AFE0D3F2-5EA5-4C65-B5E8-F6D5BADCE30E}" dt="2023-10-10T01:57:46.101" v="3037"/>
          <ac:picMkLst>
            <pc:docMk/>
            <pc:sldMk cId="816706696" sldId="262"/>
            <ac:picMk id="66" creationId="{5FCA6ADA-AB49-F7E8-F7D3-FD332E9B4F9A}"/>
          </ac:picMkLst>
        </pc:picChg>
        <pc:picChg chg="add del mod">
          <ac:chgData name="Tomko, Cameron" userId="68a360d9-75fc-4770-943e-12f29762dd1c" providerId="ADAL" clId="{AFE0D3F2-5EA5-4C65-B5E8-F6D5BADCE30E}" dt="2023-10-10T02:04:03.306" v="3111"/>
          <ac:picMkLst>
            <pc:docMk/>
            <pc:sldMk cId="816706696" sldId="262"/>
            <ac:picMk id="67" creationId="{B0439AD2-7FE2-0C81-A2AF-A518C3E0A1AA}"/>
          </ac:picMkLst>
        </pc:picChg>
        <pc:picChg chg="add del mod ord">
          <ac:chgData name="Tomko, Cameron" userId="68a360d9-75fc-4770-943e-12f29762dd1c" providerId="ADAL" clId="{AFE0D3F2-5EA5-4C65-B5E8-F6D5BADCE30E}" dt="2023-10-10T02:04:07.402" v="3112"/>
          <ac:picMkLst>
            <pc:docMk/>
            <pc:sldMk cId="816706696" sldId="262"/>
            <ac:picMk id="73" creationId="{46EA0D03-0A94-C979-8C38-1C7A9E3B5C90}"/>
          </ac:picMkLst>
        </pc:picChg>
        <pc:picChg chg="add del mod">
          <ac:chgData name="Tomko, Cameron" userId="68a360d9-75fc-4770-943e-12f29762dd1c" providerId="ADAL" clId="{AFE0D3F2-5EA5-4C65-B5E8-F6D5BADCE30E}" dt="2023-10-10T02:08:05.026" v="3119"/>
          <ac:picMkLst>
            <pc:docMk/>
            <pc:sldMk cId="816706696" sldId="262"/>
            <ac:picMk id="74" creationId="{35E6F2C8-94C6-B44F-67CB-D04DEDFC7166}"/>
          </ac:picMkLst>
        </pc:picChg>
        <pc:picChg chg="add del mod ord">
          <ac:chgData name="Tomko, Cameron" userId="68a360d9-75fc-4770-943e-12f29762dd1c" providerId="ADAL" clId="{AFE0D3F2-5EA5-4C65-B5E8-F6D5BADCE30E}" dt="2023-10-10T02:08:25.912" v="3120"/>
          <ac:picMkLst>
            <pc:docMk/>
            <pc:sldMk cId="816706696" sldId="262"/>
            <ac:picMk id="79" creationId="{B0BF40D6-9C47-0F15-B92F-457188B11D93}"/>
          </ac:picMkLst>
        </pc:picChg>
        <pc:picChg chg="add del mod">
          <ac:chgData name="Tomko, Cameron" userId="68a360d9-75fc-4770-943e-12f29762dd1c" providerId="ADAL" clId="{AFE0D3F2-5EA5-4C65-B5E8-F6D5BADCE30E}" dt="2023-10-10T02:08:27.626" v="3122"/>
          <ac:picMkLst>
            <pc:docMk/>
            <pc:sldMk cId="816706696" sldId="262"/>
            <ac:picMk id="80" creationId="{CA0BB5C2-6BEB-5307-402D-3B9643CA78BA}"/>
          </ac:picMkLst>
        </pc:picChg>
        <pc:picChg chg="add del mod ord">
          <ac:chgData name="Tomko, Cameron" userId="68a360d9-75fc-4770-943e-12f29762dd1c" providerId="ADAL" clId="{AFE0D3F2-5EA5-4C65-B5E8-F6D5BADCE30E}" dt="2023-10-10T02:08:54.585" v="3123"/>
          <ac:picMkLst>
            <pc:docMk/>
            <pc:sldMk cId="816706696" sldId="262"/>
            <ac:picMk id="83" creationId="{F0E8CB7C-A44E-D02E-8767-81A97E2DCDFB}"/>
          </ac:picMkLst>
        </pc:picChg>
        <pc:picChg chg="add del mod">
          <ac:chgData name="Tomko, Cameron" userId="68a360d9-75fc-4770-943e-12f29762dd1c" providerId="ADAL" clId="{AFE0D3F2-5EA5-4C65-B5E8-F6D5BADCE30E}" dt="2023-10-10T02:12:00.615" v="3125"/>
          <ac:picMkLst>
            <pc:docMk/>
            <pc:sldMk cId="816706696" sldId="262"/>
            <ac:picMk id="84" creationId="{CAB61DFF-D8E1-52AE-DCA2-EBADB886534E}"/>
          </ac:picMkLst>
        </pc:picChg>
        <pc:picChg chg="add del mod ord">
          <ac:chgData name="Tomko, Cameron" userId="68a360d9-75fc-4770-943e-12f29762dd1c" providerId="ADAL" clId="{AFE0D3F2-5EA5-4C65-B5E8-F6D5BADCE30E}" dt="2023-10-10T02:12:11.969" v="3126"/>
          <ac:picMkLst>
            <pc:docMk/>
            <pc:sldMk cId="816706696" sldId="262"/>
            <ac:picMk id="91" creationId="{B31C29EA-9687-D42A-C980-8F252A8E9792}"/>
          </ac:picMkLst>
        </pc:picChg>
        <pc:picChg chg="add del mod">
          <ac:chgData name="Tomko, Cameron" userId="68a360d9-75fc-4770-943e-12f29762dd1c" providerId="ADAL" clId="{AFE0D3F2-5EA5-4C65-B5E8-F6D5BADCE30E}" dt="2023-10-10T02:12:26.659" v="3128"/>
          <ac:picMkLst>
            <pc:docMk/>
            <pc:sldMk cId="816706696" sldId="262"/>
            <ac:picMk id="92" creationId="{04CBEB28-E476-13F5-0A9A-0E697329728B}"/>
          </ac:picMkLst>
        </pc:picChg>
        <pc:picChg chg="add del mod ord">
          <ac:chgData name="Tomko, Cameron" userId="68a360d9-75fc-4770-943e-12f29762dd1c" providerId="ADAL" clId="{AFE0D3F2-5EA5-4C65-B5E8-F6D5BADCE30E}" dt="2023-10-10T02:13:01.008" v="3129"/>
          <ac:picMkLst>
            <pc:docMk/>
            <pc:sldMk cId="816706696" sldId="262"/>
            <ac:picMk id="95" creationId="{B1ABAA93-CB3E-5B7C-2A30-721FC1A6A67D}"/>
          </ac:picMkLst>
        </pc:picChg>
        <pc:picChg chg="add del mod">
          <ac:chgData name="Tomko, Cameron" userId="68a360d9-75fc-4770-943e-12f29762dd1c" providerId="ADAL" clId="{AFE0D3F2-5EA5-4C65-B5E8-F6D5BADCE30E}" dt="2023-10-10T02:16:11.691" v="3131"/>
          <ac:picMkLst>
            <pc:docMk/>
            <pc:sldMk cId="816706696" sldId="262"/>
            <ac:picMk id="96" creationId="{F518E6BC-28E5-A3E2-FBD0-AFAE454EA2F3}"/>
          </ac:picMkLst>
        </pc:picChg>
        <pc:picChg chg="add del mod ord">
          <ac:chgData name="Tomko, Cameron" userId="68a360d9-75fc-4770-943e-12f29762dd1c" providerId="ADAL" clId="{AFE0D3F2-5EA5-4C65-B5E8-F6D5BADCE30E}" dt="2023-10-10T02:16:41.070" v="3132"/>
          <ac:picMkLst>
            <pc:docMk/>
            <pc:sldMk cId="816706696" sldId="262"/>
            <ac:picMk id="100" creationId="{4A6D30CE-CE81-0FF1-BDF5-65669EA82991}"/>
          </ac:picMkLst>
        </pc:picChg>
        <pc:picChg chg="add del mod">
          <ac:chgData name="Tomko, Cameron" userId="68a360d9-75fc-4770-943e-12f29762dd1c" providerId="ADAL" clId="{AFE0D3F2-5EA5-4C65-B5E8-F6D5BADCE30E}" dt="2023-10-10T02:16:53.507" v="3134"/>
          <ac:picMkLst>
            <pc:docMk/>
            <pc:sldMk cId="816706696" sldId="262"/>
            <ac:picMk id="101" creationId="{7C07D57E-D27A-FBEC-09B6-7C8EA7C93A25}"/>
          </ac:picMkLst>
        </pc:picChg>
        <pc:picChg chg="add del mod ord">
          <ac:chgData name="Tomko, Cameron" userId="68a360d9-75fc-4770-943e-12f29762dd1c" providerId="ADAL" clId="{AFE0D3F2-5EA5-4C65-B5E8-F6D5BADCE30E}" dt="2023-10-10T02:17:00.490" v="3135"/>
          <ac:picMkLst>
            <pc:docMk/>
            <pc:sldMk cId="816706696" sldId="262"/>
            <ac:picMk id="104" creationId="{DAD1F8BA-6B23-C16E-67D2-6557246D1489}"/>
          </ac:picMkLst>
        </pc:picChg>
        <pc:picChg chg="add del mod">
          <ac:chgData name="Tomko, Cameron" userId="68a360d9-75fc-4770-943e-12f29762dd1c" providerId="ADAL" clId="{AFE0D3F2-5EA5-4C65-B5E8-F6D5BADCE30E}" dt="2023-10-10T02:17:02.398" v="3137"/>
          <ac:picMkLst>
            <pc:docMk/>
            <pc:sldMk cId="816706696" sldId="262"/>
            <ac:picMk id="105" creationId="{9F985FD4-7F98-7624-6D6A-B0E1478FF6EB}"/>
          </ac:picMkLst>
        </pc:picChg>
        <pc:picChg chg="add del mod ord">
          <ac:chgData name="Tomko, Cameron" userId="68a360d9-75fc-4770-943e-12f29762dd1c" providerId="ADAL" clId="{AFE0D3F2-5EA5-4C65-B5E8-F6D5BADCE30E}" dt="2023-10-10T02:17:28.409" v="3138"/>
          <ac:picMkLst>
            <pc:docMk/>
            <pc:sldMk cId="816706696" sldId="262"/>
            <ac:picMk id="108" creationId="{64F5F4A7-0CF9-918D-C2D4-549EFF32532B}"/>
          </ac:picMkLst>
        </pc:picChg>
        <pc:picChg chg="add del mod">
          <ac:chgData name="Tomko, Cameron" userId="68a360d9-75fc-4770-943e-12f29762dd1c" providerId="ADAL" clId="{AFE0D3F2-5EA5-4C65-B5E8-F6D5BADCE30E}" dt="2023-10-10T02:17:43.251" v="3140"/>
          <ac:picMkLst>
            <pc:docMk/>
            <pc:sldMk cId="816706696" sldId="262"/>
            <ac:picMk id="109" creationId="{DD159772-FD06-525D-DB2A-F53D85C65E49}"/>
          </ac:picMkLst>
        </pc:picChg>
        <pc:picChg chg="add del mod ord">
          <ac:chgData name="Tomko, Cameron" userId="68a360d9-75fc-4770-943e-12f29762dd1c" providerId="ADAL" clId="{AFE0D3F2-5EA5-4C65-B5E8-F6D5BADCE30E}" dt="2023-10-10T02:17:56.467" v="3141"/>
          <ac:picMkLst>
            <pc:docMk/>
            <pc:sldMk cId="816706696" sldId="262"/>
            <ac:picMk id="112" creationId="{EEC2839F-55F0-963E-AB15-D18F50A3F720}"/>
          </ac:picMkLst>
        </pc:picChg>
        <pc:picChg chg="add del mod">
          <ac:chgData name="Tomko, Cameron" userId="68a360d9-75fc-4770-943e-12f29762dd1c" providerId="ADAL" clId="{AFE0D3F2-5EA5-4C65-B5E8-F6D5BADCE30E}" dt="2023-10-10T02:17:57.756" v="3143"/>
          <ac:picMkLst>
            <pc:docMk/>
            <pc:sldMk cId="816706696" sldId="262"/>
            <ac:picMk id="113" creationId="{BC54B0EB-3B3F-AE1D-2137-5CE4EFE3738E}"/>
          </ac:picMkLst>
        </pc:picChg>
        <pc:picChg chg="add del mod ord">
          <ac:chgData name="Tomko, Cameron" userId="68a360d9-75fc-4770-943e-12f29762dd1c" providerId="ADAL" clId="{AFE0D3F2-5EA5-4C65-B5E8-F6D5BADCE30E}" dt="2023-10-10T02:18:13.445" v="3144"/>
          <ac:picMkLst>
            <pc:docMk/>
            <pc:sldMk cId="816706696" sldId="262"/>
            <ac:picMk id="116" creationId="{0B89B423-1BC6-9126-3383-92C6A874A111}"/>
          </ac:picMkLst>
        </pc:picChg>
        <pc:picChg chg="add del mod">
          <ac:chgData name="Tomko, Cameron" userId="68a360d9-75fc-4770-943e-12f29762dd1c" providerId="ADAL" clId="{AFE0D3F2-5EA5-4C65-B5E8-F6D5BADCE30E}" dt="2023-10-10T02:18:21.123" v="3146"/>
          <ac:picMkLst>
            <pc:docMk/>
            <pc:sldMk cId="816706696" sldId="262"/>
            <ac:picMk id="117" creationId="{65A35509-DB1A-D94B-F6AD-BB25D8EBE3F6}"/>
          </ac:picMkLst>
        </pc:picChg>
        <pc:picChg chg="add del mod ord">
          <ac:chgData name="Tomko, Cameron" userId="68a360d9-75fc-4770-943e-12f29762dd1c" providerId="ADAL" clId="{AFE0D3F2-5EA5-4C65-B5E8-F6D5BADCE30E}" dt="2023-10-10T02:18:30.490" v="3147"/>
          <ac:picMkLst>
            <pc:docMk/>
            <pc:sldMk cId="816706696" sldId="262"/>
            <ac:picMk id="120" creationId="{7051BC40-F8E6-03F4-BA11-820CB945D45C}"/>
          </ac:picMkLst>
        </pc:picChg>
        <pc:picChg chg="add del mod">
          <ac:chgData name="Tomko, Cameron" userId="68a360d9-75fc-4770-943e-12f29762dd1c" providerId="ADAL" clId="{AFE0D3F2-5EA5-4C65-B5E8-F6D5BADCE30E}" dt="2023-10-10T02:18:55.020" v="3149"/>
          <ac:picMkLst>
            <pc:docMk/>
            <pc:sldMk cId="816706696" sldId="262"/>
            <ac:picMk id="121" creationId="{6F5637B7-318B-33DD-F910-3F521DB73914}"/>
          </ac:picMkLst>
        </pc:picChg>
        <pc:picChg chg="add del mod ord">
          <ac:chgData name="Tomko, Cameron" userId="68a360d9-75fc-4770-943e-12f29762dd1c" providerId="ADAL" clId="{AFE0D3F2-5EA5-4C65-B5E8-F6D5BADCE30E}" dt="2023-10-10T02:19:20.950" v="3150"/>
          <ac:picMkLst>
            <pc:docMk/>
            <pc:sldMk cId="816706696" sldId="262"/>
            <ac:picMk id="124" creationId="{B430E498-2E26-9A51-C0DE-F0F8DAFAF385}"/>
          </ac:picMkLst>
        </pc:picChg>
        <pc:picChg chg="add del mod">
          <ac:chgData name="Tomko, Cameron" userId="68a360d9-75fc-4770-943e-12f29762dd1c" providerId="ADAL" clId="{AFE0D3F2-5EA5-4C65-B5E8-F6D5BADCE30E}" dt="2023-10-10T02:19:26.589" v="3152"/>
          <ac:picMkLst>
            <pc:docMk/>
            <pc:sldMk cId="816706696" sldId="262"/>
            <ac:picMk id="125" creationId="{D37E4A31-CCA6-EECC-C55B-93FB5CCD925A}"/>
          </ac:picMkLst>
        </pc:picChg>
        <pc:picChg chg="add del mod ord">
          <ac:chgData name="Tomko, Cameron" userId="68a360d9-75fc-4770-943e-12f29762dd1c" providerId="ADAL" clId="{AFE0D3F2-5EA5-4C65-B5E8-F6D5BADCE30E}" dt="2023-10-10T02:20:11.181" v="3153"/>
          <ac:picMkLst>
            <pc:docMk/>
            <pc:sldMk cId="816706696" sldId="262"/>
            <ac:picMk id="128" creationId="{B5ABEFCE-104F-7D1B-3B03-C3763C926AA2}"/>
          </ac:picMkLst>
        </pc:picChg>
        <pc:picChg chg="add mod">
          <ac:chgData name="Tomko, Cameron" userId="68a360d9-75fc-4770-943e-12f29762dd1c" providerId="ADAL" clId="{AFE0D3F2-5EA5-4C65-B5E8-F6D5BADCE30E}" dt="2023-10-10T02:20:11.181" v="3153"/>
          <ac:picMkLst>
            <pc:docMk/>
            <pc:sldMk cId="816706696" sldId="262"/>
            <ac:picMk id="129" creationId="{D417DD72-BB74-206E-082B-59A77B9D46E5}"/>
          </ac:picMkLst>
        </pc:picChg>
      </pc:sldChg>
      <pc:sldChg chg="addSp delSp modSp mod modTransition modAnim">
        <pc:chgData name="Tomko, Cameron" userId="68a360d9-75fc-4770-943e-12f29762dd1c" providerId="ADAL" clId="{AFE0D3F2-5EA5-4C65-B5E8-F6D5BADCE30E}" dt="2023-10-10T02:32:15.694" v="3190"/>
        <pc:sldMkLst>
          <pc:docMk/>
          <pc:sldMk cId="3616152937" sldId="263"/>
        </pc:sldMkLst>
        <pc:picChg chg="add del mod">
          <ac:chgData name="Tomko, Cameron" userId="68a360d9-75fc-4770-943e-12f29762dd1c" providerId="ADAL" clId="{AFE0D3F2-5EA5-4C65-B5E8-F6D5BADCE30E}" dt="2023-10-10T02:03:43.645" v="3108"/>
          <ac:picMkLst>
            <pc:docMk/>
            <pc:sldMk cId="3616152937" sldId="263"/>
            <ac:picMk id="53" creationId="{8521751B-E153-0625-6A2D-621CBD057A78}"/>
          </ac:picMkLst>
        </pc:picChg>
        <pc:picChg chg="add del mod ord">
          <ac:chgData name="Tomko, Cameron" userId="68a360d9-75fc-4770-943e-12f29762dd1c" providerId="ADAL" clId="{AFE0D3F2-5EA5-4C65-B5E8-F6D5BADCE30E}" dt="2023-10-10T02:03:49.931" v="3109"/>
          <ac:picMkLst>
            <pc:docMk/>
            <pc:sldMk cId="3616152937" sldId="263"/>
            <ac:picMk id="58" creationId="{F74AA91A-63DC-734F-6368-B29E34F2EEE6}"/>
          </ac:picMkLst>
        </pc:picChg>
        <pc:picChg chg="add del mod">
          <ac:chgData name="Tomko, Cameron" userId="68a360d9-75fc-4770-943e-12f29762dd1c" providerId="ADAL" clId="{AFE0D3F2-5EA5-4C65-B5E8-F6D5BADCE30E}" dt="2023-10-10T02:32:10.798" v="3189"/>
          <ac:picMkLst>
            <pc:docMk/>
            <pc:sldMk cId="3616152937" sldId="263"/>
            <ac:picMk id="59" creationId="{969DDBA5-1A74-56FB-E5FF-6810BC3FC919}"/>
          </ac:picMkLst>
        </pc:picChg>
        <pc:picChg chg="add del mod ord">
          <ac:chgData name="Tomko, Cameron" userId="68a360d9-75fc-4770-943e-12f29762dd1c" providerId="ADAL" clId="{AFE0D3F2-5EA5-4C65-B5E8-F6D5BADCE30E}" dt="2023-10-10T02:32:15.694" v="3190"/>
          <ac:picMkLst>
            <pc:docMk/>
            <pc:sldMk cId="3616152937" sldId="263"/>
            <ac:picMk id="83" creationId="{E0818258-CC6B-93F5-DD8E-4F27C8E088BC}"/>
          </ac:picMkLst>
        </pc:picChg>
        <pc:picChg chg="add mod">
          <ac:chgData name="Tomko, Cameron" userId="68a360d9-75fc-4770-943e-12f29762dd1c" providerId="ADAL" clId="{AFE0D3F2-5EA5-4C65-B5E8-F6D5BADCE30E}" dt="2023-10-10T02:32:15.694" v="3190"/>
          <ac:picMkLst>
            <pc:docMk/>
            <pc:sldMk cId="3616152937" sldId="263"/>
            <ac:picMk id="84" creationId="{C66C1D74-6C2C-B809-EE45-5C9FEEB3D7E2}"/>
          </ac:picMkLst>
        </pc:picChg>
      </pc:sldChg>
      <pc:sldChg chg="addSp delSp modSp del mod modTransition">
        <pc:chgData name="Tomko, Cameron" userId="68a360d9-75fc-4770-943e-12f29762dd1c" providerId="ADAL" clId="{AFE0D3F2-5EA5-4C65-B5E8-F6D5BADCE30E}" dt="2023-10-10T01:44:27.790" v="2992" actId="47"/>
        <pc:sldMkLst>
          <pc:docMk/>
          <pc:sldMk cId="3064363824" sldId="264"/>
        </pc:sldMkLst>
        <pc:spChg chg="mod">
          <ac:chgData name="Tomko, Cameron" userId="68a360d9-75fc-4770-943e-12f29762dd1c" providerId="ADAL" clId="{AFE0D3F2-5EA5-4C65-B5E8-F6D5BADCE30E}" dt="2023-10-09T04:10:37.088" v="1040" actId="1076"/>
          <ac:spMkLst>
            <pc:docMk/>
            <pc:sldMk cId="3064363824" sldId="264"/>
            <ac:spMk id="3" creationId="{AA6F792B-147A-7178-91A9-75B17497E7A7}"/>
          </ac:spMkLst>
        </pc:spChg>
        <pc:spChg chg="del">
          <ac:chgData name="Tomko, Cameron" userId="68a360d9-75fc-4770-943e-12f29762dd1c" providerId="ADAL" clId="{AFE0D3F2-5EA5-4C65-B5E8-F6D5BADCE30E}" dt="2023-10-10T01:38:14.673" v="2946" actId="478"/>
          <ac:spMkLst>
            <pc:docMk/>
            <pc:sldMk cId="3064363824" sldId="264"/>
            <ac:spMk id="4" creationId="{3F7C4AE2-4B68-F67C-A88A-7F283BBEEABA}"/>
          </ac:spMkLst>
        </pc:spChg>
        <pc:spChg chg="del">
          <ac:chgData name="Tomko, Cameron" userId="68a360d9-75fc-4770-943e-12f29762dd1c" providerId="ADAL" clId="{AFE0D3F2-5EA5-4C65-B5E8-F6D5BADCE30E}" dt="2023-10-10T01:38:16.248" v="2947" actId="478"/>
          <ac:spMkLst>
            <pc:docMk/>
            <pc:sldMk cId="3064363824" sldId="264"/>
            <ac:spMk id="6" creationId="{675FBE5F-B0F0-181E-DE26-F86FA94B7557}"/>
          </ac:spMkLst>
        </pc:spChg>
        <pc:spChg chg="add del mod">
          <ac:chgData name="Tomko, Cameron" userId="68a360d9-75fc-4770-943e-12f29762dd1c" providerId="ADAL" clId="{AFE0D3F2-5EA5-4C65-B5E8-F6D5BADCE30E}" dt="2023-10-10T01:38:20.590" v="2949" actId="478"/>
          <ac:spMkLst>
            <pc:docMk/>
            <pc:sldMk cId="3064363824" sldId="264"/>
            <ac:spMk id="8" creationId="{78C6CF87-BFC1-8A72-364C-F0779BE507E4}"/>
          </ac:spMkLst>
        </pc:spChg>
        <pc:spChg chg="add del mod">
          <ac:chgData name="Tomko, Cameron" userId="68a360d9-75fc-4770-943e-12f29762dd1c" providerId="ADAL" clId="{AFE0D3F2-5EA5-4C65-B5E8-F6D5BADCE30E}" dt="2023-10-10T01:38:21.614" v="2950" actId="478"/>
          <ac:spMkLst>
            <pc:docMk/>
            <pc:sldMk cId="3064363824" sldId="264"/>
            <ac:spMk id="11" creationId="{E95A1572-67C0-B1E8-657B-78C028753E03}"/>
          </ac:spMkLst>
        </pc:spChg>
        <pc:spChg chg="add mod">
          <ac:chgData name="Tomko, Cameron" userId="68a360d9-75fc-4770-943e-12f29762dd1c" providerId="ADAL" clId="{AFE0D3F2-5EA5-4C65-B5E8-F6D5BADCE30E}" dt="2023-10-10T01:38:37.266" v="2952" actId="1076"/>
          <ac:spMkLst>
            <pc:docMk/>
            <pc:sldMk cId="3064363824" sldId="264"/>
            <ac:spMk id="12" creationId="{71BAF230-F1B3-6262-1ADA-2F3A8067C98D}"/>
          </ac:spMkLst>
        </pc:spChg>
        <pc:spChg chg="add mod">
          <ac:chgData name="Tomko, Cameron" userId="68a360d9-75fc-4770-943e-12f29762dd1c" providerId="ADAL" clId="{AFE0D3F2-5EA5-4C65-B5E8-F6D5BADCE30E}" dt="2023-10-10T01:39:31.933" v="2958" actId="403"/>
          <ac:spMkLst>
            <pc:docMk/>
            <pc:sldMk cId="3064363824" sldId="264"/>
            <ac:spMk id="13" creationId="{0B9ACAD8-E8C0-D1B0-59EA-C803E515E345}"/>
          </ac:spMkLst>
        </pc:spChg>
      </pc:sldChg>
      <pc:sldChg chg="addSp delSp modSp mod modTransition modAnim">
        <pc:chgData name="Tomko, Cameron" userId="68a360d9-75fc-4770-943e-12f29762dd1c" providerId="ADAL" clId="{AFE0D3F2-5EA5-4C65-B5E8-F6D5BADCE30E}" dt="2023-10-10T01:49:38.933" v="3020"/>
        <pc:sldMkLst>
          <pc:docMk/>
          <pc:sldMk cId="411071961" sldId="265"/>
        </pc:sldMkLst>
        <pc:spChg chg="mod">
          <ac:chgData name="Tomko, Cameron" userId="68a360d9-75fc-4770-943e-12f29762dd1c" providerId="ADAL" clId="{AFE0D3F2-5EA5-4C65-B5E8-F6D5BADCE30E}" dt="2023-10-09T04:10:29.219" v="1036" actId="1076"/>
          <ac:spMkLst>
            <pc:docMk/>
            <pc:sldMk cId="411071961" sldId="265"/>
            <ac:spMk id="3" creationId="{33FEDBC1-077E-D356-3D91-C4DA7AC58A8F}"/>
          </ac:spMkLst>
        </pc:spChg>
        <pc:spChg chg="mod">
          <ac:chgData name="Tomko, Cameron" userId="68a360d9-75fc-4770-943e-12f29762dd1c" providerId="ADAL" clId="{AFE0D3F2-5EA5-4C65-B5E8-F6D5BADCE30E}" dt="2023-10-10T01:38:40.584" v="2953" actId="1076"/>
          <ac:spMkLst>
            <pc:docMk/>
            <pc:sldMk cId="411071961" sldId="265"/>
            <ac:spMk id="4" creationId="{3F7C4AE2-4B68-F67C-A88A-7F283BBEEABA}"/>
          </ac:spMkLst>
        </pc:spChg>
        <pc:spChg chg="mod">
          <ac:chgData name="Tomko, Cameron" userId="68a360d9-75fc-4770-943e-12f29762dd1c" providerId="ADAL" clId="{AFE0D3F2-5EA5-4C65-B5E8-F6D5BADCE30E}" dt="2023-10-10T01:39:26.611" v="2957" actId="403"/>
          <ac:spMkLst>
            <pc:docMk/>
            <pc:sldMk cId="411071961" sldId="265"/>
            <ac:spMk id="6" creationId="{675FBE5F-B0F0-181E-DE26-F86FA94B7557}"/>
          </ac:spMkLst>
        </pc:spChg>
        <pc:picChg chg="add del mod">
          <ac:chgData name="Tomko, Cameron" userId="68a360d9-75fc-4770-943e-12f29762dd1c" providerId="ADAL" clId="{AFE0D3F2-5EA5-4C65-B5E8-F6D5BADCE30E}" dt="2023-10-10T01:40:02.586" v="2961"/>
          <ac:picMkLst>
            <pc:docMk/>
            <pc:sldMk cId="411071961" sldId="265"/>
            <ac:picMk id="63" creationId="{EFFB0EC5-659F-7B21-901B-83B1F4C7383E}"/>
          </ac:picMkLst>
        </pc:picChg>
        <pc:picChg chg="add del mod ord">
          <ac:chgData name="Tomko, Cameron" userId="68a360d9-75fc-4770-943e-12f29762dd1c" providerId="ADAL" clId="{AFE0D3F2-5EA5-4C65-B5E8-F6D5BADCE30E}" dt="2023-10-10T01:40:20.353" v="2962"/>
          <ac:picMkLst>
            <pc:docMk/>
            <pc:sldMk cId="411071961" sldId="265"/>
            <ac:picMk id="66" creationId="{BCCC3083-D303-8227-6D58-978852305EC4}"/>
          </ac:picMkLst>
        </pc:picChg>
        <pc:picChg chg="add del mod">
          <ac:chgData name="Tomko, Cameron" userId="68a360d9-75fc-4770-943e-12f29762dd1c" providerId="ADAL" clId="{AFE0D3F2-5EA5-4C65-B5E8-F6D5BADCE30E}" dt="2023-10-10T01:40:22.076" v="2964"/>
          <ac:picMkLst>
            <pc:docMk/>
            <pc:sldMk cId="411071961" sldId="265"/>
            <ac:picMk id="67" creationId="{F73736C0-9C5B-1685-F9FD-ED3D144D5586}"/>
          </ac:picMkLst>
        </pc:picChg>
        <pc:picChg chg="add del mod ord">
          <ac:chgData name="Tomko, Cameron" userId="68a360d9-75fc-4770-943e-12f29762dd1c" providerId="ADAL" clId="{AFE0D3F2-5EA5-4C65-B5E8-F6D5BADCE30E}" dt="2023-10-10T01:40:31.499" v="2965"/>
          <ac:picMkLst>
            <pc:docMk/>
            <pc:sldMk cId="411071961" sldId="265"/>
            <ac:picMk id="70" creationId="{4BA50B85-5C8F-4745-400B-7CBCA9E46A3B}"/>
          </ac:picMkLst>
        </pc:picChg>
        <pc:picChg chg="add del mod">
          <ac:chgData name="Tomko, Cameron" userId="68a360d9-75fc-4770-943e-12f29762dd1c" providerId="ADAL" clId="{AFE0D3F2-5EA5-4C65-B5E8-F6D5BADCE30E}" dt="2023-10-10T01:40:36.136" v="2967"/>
          <ac:picMkLst>
            <pc:docMk/>
            <pc:sldMk cId="411071961" sldId="265"/>
            <ac:picMk id="71" creationId="{07B0F8C2-9BF8-C499-62C8-0C43319FBBC6}"/>
          </ac:picMkLst>
        </pc:picChg>
        <pc:picChg chg="add del mod ord">
          <ac:chgData name="Tomko, Cameron" userId="68a360d9-75fc-4770-943e-12f29762dd1c" providerId="ADAL" clId="{AFE0D3F2-5EA5-4C65-B5E8-F6D5BADCE30E}" dt="2023-10-10T01:40:59.445" v="2968"/>
          <ac:picMkLst>
            <pc:docMk/>
            <pc:sldMk cId="411071961" sldId="265"/>
            <ac:picMk id="74" creationId="{133F2D50-8CC2-2A8B-0608-8BFFDBD043D0}"/>
          </ac:picMkLst>
        </pc:picChg>
        <pc:picChg chg="add del mod">
          <ac:chgData name="Tomko, Cameron" userId="68a360d9-75fc-4770-943e-12f29762dd1c" providerId="ADAL" clId="{AFE0D3F2-5EA5-4C65-B5E8-F6D5BADCE30E}" dt="2023-10-10T01:41:07.001" v="2970"/>
          <ac:picMkLst>
            <pc:docMk/>
            <pc:sldMk cId="411071961" sldId="265"/>
            <ac:picMk id="75" creationId="{0CC977D1-708C-53F0-5EB0-E1C1006A5D9E}"/>
          </ac:picMkLst>
        </pc:picChg>
        <pc:picChg chg="add del mod ord">
          <ac:chgData name="Tomko, Cameron" userId="68a360d9-75fc-4770-943e-12f29762dd1c" providerId="ADAL" clId="{AFE0D3F2-5EA5-4C65-B5E8-F6D5BADCE30E}" dt="2023-10-10T01:41:15.081" v="2971"/>
          <ac:picMkLst>
            <pc:docMk/>
            <pc:sldMk cId="411071961" sldId="265"/>
            <ac:picMk id="78" creationId="{3B63C0F8-6720-8950-8244-B731712642F8}"/>
          </ac:picMkLst>
        </pc:picChg>
        <pc:picChg chg="add del mod">
          <ac:chgData name="Tomko, Cameron" userId="68a360d9-75fc-4770-943e-12f29762dd1c" providerId="ADAL" clId="{AFE0D3F2-5EA5-4C65-B5E8-F6D5BADCE30E}" dt="2023-10-10T01:41:17.665" v="2973"/>
          <ac:picMkLst>
            <pc:docMk/>
            <pc:sldMk cId="411071961" sldId="265"/>
            <ac:picMk id="79" creationId="{961266C4-32C3-07EB-E77B-B09316D030BB}"/>
          </ac:picMkLst>
        </pc:picChg>
        <pc:picChg chg="add del mod ord">
          <ac:chgData name="Tomko, Cameron" userId="68a360d9-75fc-4770-943e-12f29762dd1c" providerId="ADAL" clId="{AFE0D3F2-5EA5-4C65-B5E8-F6D5BADCE30E}" dt="2023-10-10T01:41:38.891" v="2974"/>
          <ac:picMkLst>
            <pc:docMk/>
            <pc:sldMk cId="411071961" sldId="265"/>
            <ac:picMk id="82" creationId="{DB8C1633-F757-B7D5-F883-C3EBF7D863FB}"/>
          </ac:picMkLst>
        </pc:picChg>
        <pc:picChg chg="add del mod">
          <ac:chgData name="Tomko, Cameron" userId="68a360d9-75fc-4770-943e-12f29762dd1c" providerId="ADAL" clId="{AFE0D3F2-5EA5-4C65-B5E8-F6D5BADCE30E}" dt="2023-10-10T01:41:41.494" v="2976"/>
          <ac:picMkLst>
            <pc:docMk/>
            <pc:sldMk cId="411071961" sldId="265"/>
            <ac:picMk id="83" creationId="{E43E47B5-FA8B-9007-F024-E153E0E5CAE8}"/>
          </ac:picMkLst>
        </pc:picChg>
        <pc:picChg chg="add del mod ord">
          <ac:chgData name="Tomko, Cameron" userId="68a360d9-75fc-4770-943e-12f29762dd1c" providerId="ADAL" clId="{AFE0D3F2-5EA5-4C65-B5E8-F6D5BADCE30E}" dt="2023-10-10T01:41:48.638" v="2977"/>
          <ac:picMkLst>
            <pc:docMk/>
            <pc:sldMk cId="411071961" sldId="265"/>
            <ac:picMk id="86" creationId="{C4EB5966-F1A6-E896-C13B-B410A6ADB8FA}"/>
          </ac:picMkLst>
        </pc:picChg>
        <pc:picChg chg="add del mod">
          <ac:chgData name="Tomko, Cameron" userId="68a360d9-75fc-4770-943e-12f29762dd1c" providerId="ADAL" clId="{AFE0D3F2-5EA5-4C65-B5E8-F6D5BADCE30E}" dt="2023-10-10T01:41:53.410" v="2979"/>
          <ac:picMkLst>
            <pc:docMk/>
            <pc:sldMk cId="411071961" sldId="265"/>
            <ac:picMk id="87" creationId="{6F90432A-6A1A-02C4-E6FF-3097704D003D}"/>
          </ac:picMkLst>
        </pc:picChg>
        <pc:picChg chg="add del mod ord">
          <ac:chgData name="Tomko, Cameron" userId="68a360d9-75fc-4770-943e-12f29762dd1c" providerId="ADAL" clId="{AFE0D3F2-5EA5-4C65-B5E8-F6D5BADCE30E}" dt="2023-10-10T01:42:25.156" v="2980"/>
          <ac:picMkLst>
            <pc:docMk/>
            <pc:sldMk cId="411071961" sldId="265"/>
            <ac:picMk id="91" creationId="{244226C1-583D-B429-B7DA-48549BC00E7D}"/>
          </ac:picMkLst>
        </pc:picChg>
        <pc:picChg chg="add del mod">
          <ac:chgData name="Tomko, Cameron" userId="68a360d9-75fc-4770-943e-12f29762dd1c" providerId="ADAL" clId="{AFE0D3F2-5EA5-4C65-B5E8-F6D5BADCE30E}" dt="2023-10-10T01:42:42.907" v="2982"/>
          <ac:picMkLst>
            <pc:docMk/>
            <pc:sldMk cId="411071961" sldId="265"/>
            <ac:picMk id="92" creationId="{CFB52DDB-E34C-0CBE-7CF6-DC2E0CDF7135}"/>
          </ac:picMkLst>
        </pc:picChg>
        <pc:picChg chg="add del mod ord">
          <ac:chgData name="Tomko, Cameron" userId="68a360d9-75fc-4770-943e-12f29762dd1c" providerId="ADAL" clId="{AFE0D3F2-5EA5-4C65-B5E8-F6D5BADCE30E}" dt="2023-10-10T01:42:54.124" v="2983"/>
          <ac:picMkLst>
            <pc:docMk/>
            <pc:sldMk cId="411071961" sldId="265"/>
            <ac:picMk id="96" creationId="{7B845CD5-0E46-C224-1A42-0A759F3A4D42}"/>
          </ac:picMkLst>
        </pc:picChg>
        <pc:picChg chg="add del mod">
          <ac:chgData name="Tomko, Cameron" userId="68a360d9-75fc-4770-943e-12f29762dd1c" providerId="ADAL" clId="{AFE0D3F2-5EA5-4C65-B5E8-F6D5BADCE30E}" dt="2023-10-10T01:42:55.961" v="2985"/>
          <ac:picMkLst>
            <pc:docMk/>
            <pc:sldMk cId="411071961" sldId="265"/>
            <ac:picMk id="97" creationId="{1B8E5BA4-AB12-A01E-5DCB-EC92026CA986}"/>
          </ac:picMkLst>
        </pc:picChg>
        <pc:picChg chg="add del mod ord">
          <ac:chgData name="Tomko, Cameron" userId="68a360d9-75fc-4770-943e-12f29762dd1c" providerId="ADAL" clId="{AFE0D3F2-5EA5-4C65-B5E8-F6D5BADCE30E}" dt="2023-10-10T01:43:04.661" v="2986"/>
          <ac:picMkLst>
            <pc:docMk/>
            <pc:sldMk cId="411071961" sldId="265"/>
            <ac:picMk id="100" creationId="{5613B715-B765-6941-665A-D7225638427D}"/>
          </ac:picMkLst>
        </pc:picChg>
        <pc:picChg chg="add del mod">
          <ac:chgData name="Tomko, Cameron" userId="68a360d9-75fc-4770-943e-12f29762dd1c" providerId="ADAL" clId="{AFE0D3F2-5EA5-4C65-B5E8-F6D5BADCE30E}" dt="2023-10-10T01:43:06.777" v="2988"/>
          <ac:picMkLst>
            <pc:docMk/>
            <pc:sldMk cId="411071961" sldId="265"/>
            <ac:picMk id="101" creationId="{008D03FB-F889-4CF9-2451-5285C48C2923}"/>
          </ac:picMkLst>
        </pc:picChg>
        <pc:picChg chg="add del mod ord">
          <ac:chgData name="Tomko, Cameron" userId="68a360d9-75fc-4770-943e-12f29762dd1c" providerId="ADAL" clId="{AFE0D3F2-5EA5-4C65-B5E8-F6D5BADCE30E}" dt="2023-10-10T01:43:41.561" v="2989"/>
          <ac:picMkLst>
            <pc:docMk/>
            <pc:sldMk cId="411071961" sldId="265"/>
            <ac:picMk id="104" creationId="{CE23D651-8F7E-0DA7-C03C-685E2E04A7D1}"/>
          </ac:picMkLst>
        </pc:picChg>
        <pc:picChg chg="add del mod">
          <ac:chgData name="Tomko, Cameron" userId="68a360d9-75fc-4770-943e-12f29762dd1c" providerId="ADAL" clId="{AFE0D3F2-5EA5-4C65-B5E8-F6D5BADCE30E}" dt="2023-10-10T01:44:55.988" v="2998"/>
          <ac:picMkLst>
            <pc:docMk/>
            <pc:sldMk cId="411071961" sldId="265"/>
            <ac:picMk id="105" creationId="{3E8CF1D3-165A-4F75-E076-F8B24241015C}"/>
          </ac:picMkLst>
        </pc:picChg>
        <pc:picChg chg="add mod">
          <ac:chgData name="Tomko, Cameron" userId="68a360d9-75fc-4770-943e-12f29762dd1c" providerId="ADAL" clId="{AFE0D3F2-5EA5-4C65-B5E8-F6D5BADCE30E}" dt="2023-10-10T01:44:22.130" v="2990"/>
          <ac:picMkLst>
            <pc:docMk/>
            <pc:sldMk cId="411071961" sldId="265"/>
            <ac:picMk id="109" creationId="{8A14BF6F-C80B-CFB8-FC20-DA4729D61063}"/>
          </ac:picMkLst>
        </pc:picChg>
        <pc:picChg chg="add mod">
          <ac:chgData name="Tomko, Cameron" userId="68a360d9-75fc-4770-943e-12f29762dd1c" providerId="ADAL" clId="{AFE0D3F2-5EA5-4C65-B5E8-F6D5BADCE30E}" dt="2023-10-10T01:44:22.130" v="2990"/>
          <ac:picMkLst>
            <pc:docMk/>
            <pc:sldMk cId="411071961" sldId="265"/>
            <ac:picMk id="110" creationId="{46CF4F97-2A6D-7945-CBEA-8176686BD0D9}"/>
          </ac:picMkLst>
        </pc:picChg>
        <pc:picChg chg="add del mod ord">
          <ac:chgData name="Tomko, Cameron" userId="68a360d9-75fc-4770-943e-12f29762dd1c" providerId="ADAL" clId="{AFE0D3F2-5EA5-4C65-B5E8-F6D5BADCE30E}" dt="2023-10-10T01:45:25.856" v="2999"/>
          <ac:picMkLst>
            <pc:docMk/>
            <pc:sldMk cId="411071961" sldId="265"/>
            <ac:picMk id="115" creationId="{071EAFE6-96E8-98C9-51FC-B3B5EF801CBE}"/>
          </ac:picMkLst>
        </pc:picChg>
        <pc:picChg chg="add del mod">
          <ac:chgData name="Tomko, Cameron" userId="68a360d9-75fc-4770-943e-12f29762dd1c" providerId="ADAL" clId="{AFE0D3F2-5EA5-4C65-B5E8-F6D5BADCE30E}" dt="2023-10-10T01:45:34.880" v="3001"/>
          <ac:picMkLst>
            <pc:docMk/>
            <pc:sldMk cId="411071961" sldId="265"/>
            <ac:picMk id="116" creationId="{9CB4BBF4-C6F0-2346-6E11-2C4C3321DB9F}"/>
          </ac:picMkLst>
        </pc:picChg>
        <pc:picChg chg="add del mod ord">
          <ac:chgData name="Tomko, Cameron" userId="68a360d9-75fc-4770-943e-12f29762dd1c" providerId="ADAL" clId="{AFE0D3F2-5EA5-4C65-B5E8-F6D5BADCE30E}" dt="2023-10-10T01:45:45.134" v="3002"/>
          <ac:picMkLst>
            <pc:docMk/>
            <pc:sldMk cId="411071961" sldId="265"/>
            <ac:picMk id="119" creationId="{12C9EBF2-2084-4000-4B54-29902F6E6243}"/>
          </ac:picMkLst>
        </pc:picChg>
        <pc:picChg chg="add del mod">
          <ac:chgData name="Tomko, Cameron" userId="68a360d9-75fc-4770-943e-12f29762dd1c" providerId="ADAL" clId="{AFE0D3F2-5EA5-4C65-B5E8-F6D5BADCE30E}" dt="2023-10-10T01:45:47.245" v="3004"/>
          <ac:picMkLst>
            <pc:docMk/>
            <pc:sldMk cId="411071961" sldId="265"/>
            <ac:picMk id="120" creationId="{33334581-81ED-5F5B-D786-1B14E17BBFC6}"/>
          </ac:picMkLst>
        </pc:picChg>
        <pc:picChg chg="add del mod ord">
          <ac:chgData name="Tomko, Cameron" userId="68a360d9-75fc-4770-943e-12f29762dd1c" providerId="ADAL" clId="{AFE0D3F2-5EA5-4C65-B5E8-F6D5BADCE30E}" dt="2023-10-10T01:45:54.296" v="3005"/>
          <ac:picMkLst>
            <pc:docMk/>
            <pc:sldMk cId="411071961" sldId="265"/>
            <ac:picMk id="123" creationId="{B39075C1-1E6F-9BCE-670C-D93F993296A7}"/>
          </ac:picMkLst>
        </pc:picChg>
        <pc:picChg chg="add del mod">
          <ac:chgData name="Tomko, Cameron" userId="68a360d9-75fc-4770-943e-12f29762dd1c" providerId="ADAL" clId="{AFE0D3F2-5EA5-4C65-B5E8-F6D5BADCE30E}" dt="2023-10-10T01:45:55.775" v="3007"/>
          <ac:picMkLst>
            <pc:docMk/>
            <pc:sldMk cId="411071961" sldId="265"/>
            <ac:picMk id="124" creationId="{5708D411-1453-86C9-B229-18D03D8654CB}"/>
          </ac:picMkLst>
        </pc:picChg>
        <pc:picChg chg="add del mod ord">
          <ac:chgData name="Tomko, Cameron" userId="68a360d9-75fc-4770-943e-12f29762dd1c" providerId="ADAL" clId="{AFE0D3F2-5EA5-4C65-B5E8-F6D5BADCE30E}" dt="2023-10-10T01:46:25.922" v="3008"/>
          <ac:picMkLst>
            <pc:docMk/>
            <pc:sldMk cId="411071961" sldId="265"/>
            <ac:picMk id="127" creationId="{086E865D-4E38-D555-B0D5-C14884DE3F8E}"/>
          </ac:picMkLst>
        </pc:picChg>
        <pc:picChg chg="add del mod">
          <ac:chgData name="Tomko, Cameron" userId="68a360d9-75fc-4770-943e-12f29762dd1c" providerId="ADAL" clId="{AFE0D3F2-5EA5-4C65-B5E8-F6D5BADCE30E}" dt="2023-10-10T01:46:27.810" v="3010"/>
          <ac:picMkLst>
            <pc:docMk/>
            <pc:sldMk cId="411071961" sldId="265"/>
            <ac:picMk id="128" creationId="{C9C32306-3A57-5603-E50A-02D10BFD9048}"/>
          </ac:picMkLst>
        </pc:picChg>
        <pc:picChg chg="add del mod ord">
          <ac:chgData name="Tomko, Cameron" userId="68a360d9-75fc-4770-943e-12f29762dd1c" providerId="ADAL" clId="{AFE0D3F2-5EA5-4C65-B5E8-F6D5BADCE30E}" dt="2023-10-10T01:46:59.738" v="3011"/>
          <ac:picMkLst>
            <pc:docMk/>
            <pc:sldMk cId="411071961" sldId="265"/>
            <ac:picMk id="131" creationId="{02F28CD2-4B79-9768-6EFC-4DBC38A23B7A}"/>
          </ac:picMkLst>
        </pc:picChg>
        <pc:picChg chg="add del mod">
          <ac:chgData name="Tomko, Cameron" userId="68a360d9-75fc-4770-943e-12f29762dd1c" providerId="ADAL" clId="{AFE0D3F2-5EA5-4C65-B5E8-F6D5BADCE30E}" dt="2023-10-10T01:47:11.892" v="3013"/>
          <ac:picMkLst>
            <pc:docMk/>
            <pc:sldMk cId="411071961" sldId="265"/>
            <ac:picMk id="132" creationId="{89F8DAA5-355F-4646-3A5D-725DA0A6FE9E}"/>
          </ac:picMkLst>
        </pc:picChg>
        <pc:picChg chg="add del mod ord">
          <ac:chgData name="Tomko, Cameron" userId="68a360d9-75fc-4770-943e-12f29762dd1c" providerId="ADAL" clId="{AFE0D3F2-5EA5-4C65-B5E8-F6D5BADCE30E}" dt="2023-10-10T01:47:58.600" v="3014"/>
          <ac:picMkLst>
            <pc:docMk/>
            <pc:sldMk cId="411071961" sldId="265"/>
            <ac:picMk id="135" creationId="{7798233F-981C-B547-6856-D2E7979B6DF5}"/>
          </ac:picMkLst>
        </pc:picChg>
        <pc:picChg chg="add del mod">
          <ac:chgData name="Tomko, Cameron" userId="68a360d9-75fc-4770-943e-12f29762dd1c" providerId="ADAL" clId="{AFE0D3F2-5EA5-4C65-B5E8-F6D5BADCE30E}" dt="2023-10-10T01:48:00.629" v="3016"/>
          <ac:picMkLst>
            <pc:docMk/>
            <pc:sldMk cId="411071961" sldId="265"/>
            <ac:picMk id="136" creationId="{C709C79B-BB3A-C7E1-A8F5-A42EEAB00866}"/>
          </ac:picMkLst>
        </pc:picChg>
        <pc:picChg chg="add del mod ord">
          <ac:chgData name="Tomko, Cameron" userId="68a360d9-75fc-4770-943e-12f29762dd1c" providerId="ADAL" clId="{AFE0D3F2-5EA5-4C65-B5E8-F6D5BADCE30E}" dt="2023-10-10T01:48:44.282" v="3017"/>
          <ac:picMkLst>
            <pc:docMk/>
            <pc:sldMk cId="411071961" sldId="265"/>
            <ac:picMk id="139" creationId="{8676DD5B-B473-4A09-57B7-6F56E23068A3}"/>
          </ac:picMkLst>
        </pc:picChg>
        <pc:picChg chg="add del mod">
          <ac:chgData name="Tomko, Cameron" userId="68a360d9-75fc-4770-943e-12f29762dd1c" providerId="ADAL" clId="{AFE0D3F2-5EA5-4C65-B5E8-F6D5BADCE30E}" dt="2023-10-10T01:49:03.636" v="3019"/>
          <ac:picMkLst>
            <pc:docMk/>
            <pc:sldMk cId="411071961" sldId="265"/>
            <ac:picMk id="140" creationId="{FE25B38D-2209-1DC6-E41D-4DC36CB1A850}"/>
          </ac:picMkLst>
        </pc:picChg>
        <pc:picChg chg="add del mod ord">
          <ac:chgData name="Tomko, Cameron" userId="68a360d9-75fc-4770-943e-12f29762dd1c" providerId="ADAL" clId="{AFE0D3F2-5EA5-4C65-B5E8-F6D5BADCE30E}" dt="2023-10-10T01:49:38.933" v="3020"/>
          <ac:picMkLst>
            <pc:docMk/>
            <pc:sldMk cId="411071961" sldId="265"/>
            <ac:picMk id="146" creationId="{7610702E-C987-D83F-433F-D78F473977CE}"/>
          </ac:picMkLst>
        </pc:picChg>
        <pc:picChg chg="add mod">
          <ac:chgData name="Tomko, Cameron" userId="68a360d9-75fc-4770-943e-12f29762dd1c" providerId="ADAL" clId="{AFE0D3F2-5EA5-4C65-B5E8-F6D5BADCE30E}" dt="2023-10-10T01:49:38.933" v="3020"/>
          <ac:picMkLst>
            <pc:docMk/>
            <pc:sldMk cId="411071961" sldId="265"/>
            <ac:picMk id="147" creationId="{2D66F65E-6FA4-2991-F93D-1AF19A50B3F8}"/>
          </ac:picMkLst>
        </pc:picChg>
      </pc:sldChg>
      <pc:sldChg chg="addSp delSp modSp mod modTransition modAnim">
        <pc:chgData name="Tomko, Cameron" userId="68a360d9-75fc-4770-943e-12f29762dd1c" providerId="ADAL" clId="{AFE0D3F2-5EA5-4C65-B5E8-F6D5BADCE30E}" dt="2023-10-11T04:25:52.768" v="3791"/>
        <pc:sldMkLst>
          <pc:docMk/>
          <pc:sldMk cId="3625076879" sldId="266"/>
        </pc:sldMkLst>
        <pc:spChg chg="mod">
          <ac:chgData name="Tomko, Cameron" userId="68a360d9-75fc-4770-943e-12f29762dd1c" providerId="ADAL" clId="{AFE0D3F2-5EA5-4C65-B5E8-F6D5BADCE30E}" dt="2023-10-09T04:12:00.900" v="1065" actId="20577"/>
          <ac:spMkLst>
            <pc:docMk/>
            <pc:sldMk cId="3625076879" sldId="266"/>
            <ac:spMk id="2" creationId="{AB9982D1-CB27-BCC2-5982-1AE2D9170320}"/>
          </ac:spMkLst>
        </pc:spChg>
        <pc:spChg chg="add del mod ord">
          <ac:chgData name="Tomko, Cameron" userId="68a360d9-75fc-4770-943e-12f29762dd1c" providerId="ADAL" clId="{AFE0D3F2-5EA5-4C65-B5E8-F6D5BADCE30E}" dt="2023-10-11T04:23:21.631" v="3778" actId="478"/>
          <ac:spMkLst>
            <pc:docMk/>
            <pc:sldMk cId="3625076879" sldId="266"/>
            <ac:spMk id="3" creationId="{46263993-86CC-175C-8061-9B2F686D72E7}"/>
          </ac:spMkLst>
        </pc:spChg>
        <pc:spChg chg="mod">
          <ac:chgData name="Tomko, Cameron" userId="68a360d9-75fc-4770-943e-12f29762dd1c" providerId="ADAL" clId="{AFE0D3F2-5EA5-4C65-B5E8-F6D5BADCE30E}" dt="2023-10-09T04:09:57.943" v="1022" actId="1076"/>
          <ac:spMkLst>
            <pc:docMk/>
            <pc:sldMk cId="3625076879" sldId="266"/>
            <ac:spMk id="8" creationId="{EA8523EC-658B-E69B-9E53-5718B4B61B45}"/>
          </ac:spMkLst>
        </pc:spChg>
        <pc:graphicFrameChg chg="mod modGraphic">
          <ac:chgData name="Tomko, Cameron" userId="68a360d9-75fc-4770-943e-12f29762dd1c" providerId="ADAL" clId="{AFE0D3F2-5EA5-4C65-B5E8-F6D5BADCE30E}" dt="2023-10-11T04:23:28.308" v="3779" actId="1076"/>
          <ac:graphicFrameMkLst>
            <pc:docMk/>
            <pc:sldMk cId="3625076879" sldId="266"/>
            <ac:graphicFrameMk id="4" creationId="{563EEBC3-281F-15C1-01DD-52C57AE1B7B7}"/>
          </ac:graphicFrameMkLst>
        </pc:graphicFrameChg>
        <pc:graphicFrameChg chg="add mod modGraphic">
          <ac:chgData name="Tomko, Cameron" userId="68a360d9-75fc-4770-943e-12f29762dd1c" providerId="ADAL" clId="{AFE0D3F2-5EA5-4C65-B5E8-F6D5BADCE30E}" dt="2023-10-11T04:23:28.308" v="3779" actId="1076"/>
          <ac:graphicFrameMkLst>
            <pc:docMk/>
            <pc:sldMk cId="3625076879" sldId="266"/>
            <ac:graphicFrameMk id="6" creationId="{F8FBBD15-4A32-FEDC-CBC2-0B5A0AFE243E}"/>
          </ac:graphicFrameMkLst>
        </pc:graphicFrameChg>
        <pc:graphicFrameChg chg="mod modGraphic">
          <ac:chgData name="Tomko, Cameron" userId="68a360d9-75fc-4770-943e-12f29762dd1c" providerId="ADAL" clId="{AFE0D3F2-5EA5-4C65-B5E8-F6D5BADCE30E}" dt="2023-10-11T04:23:28.308" v="3779" actId="1076"/>
          <ac:graphicFrameMkLst>
            <pc:docMk/>
            <pc:sldMk cId="3625076879" sldId="266"/>
            <ac:graphicFrameMk id="7" creationId="{528DA102-5D81-582B-DF00-BDCEA78E4749}"/>
          </ac:graphicFrameMkLst>
        </pc:graphicFrameChg>
        <pc:picChg chg="add del">
          <ac:chgData name="Tomko, Cameron" userId="68a360d9-75fc-4770-943e-12f29762dd1c" providerId="ADAL" clId="{AFE0D3F2-5EA5-4C65-B5E8-F6D5BADCE30E}" dt="2023-10-09T03:55:58.660" v="113" actId="22"/>
          <ac:picMkLst>
            <pc:docMk/>
            <pc:sldMk cId="3625076879" sldId="266"/>
            <ac:picMk id="5" creationId="{0CD55379-F0E0-4E24-B6A6-3A4F58A0492E}"/>
          </ac:picMkLst>
        </pc:picChg>
        <pc:picChg chg="add del mod ord">
          <ac:chgData name="Tomko, Cameron" userId="68a360d9-75fc-4770-943e-12f29762dd1c" providerId="ADAL" clId="{AFE0D3F2-5EA5-4C65-B5E8-F6D5BADCE30E}" dt="2023-10-11T04:24:19.101" v="3782"/>
          <ac:picMkLst>
            <pc:docMk/>
            <pc:sldMk cId="3625076879" sldId="266"/>
            <ac:picMk id="9" creationId="{53F0125E-FFAF-3645-18D9-E7E25E724070}"/>
          </ac:picMkLst>
        </pc:picChg>
        <pc:picChg chg="add del mod">
          <ac:chgData name="Tomko, Cameron" userId="68a360d9-75fc-4770-943e-12f29762dd1c" providerId="ADAL" clId="{AFE0D3F2-5EA5-4C65-B5E8-F6D5BADCE30E}" dt="2023-10-11T04:24:20.919" v="3784"/>
          <ac:picMkLst>
            <pc:docMk/>
            <pc:sldMk cId="3625076879" sldId="266"/>
            <ac:picMk id="10" creationId="{E805CB55-AC2F-E095-BBA6-2458FE5350E4}"/>
          </ac:picMkLst>
        </pc:picChg>
        <pc:picChg chg="add del mod ord">
          <ac:chgData name="Tomko, Cameron" userId="68a360d9-75fc-4770-943e-12f29762dd1c" providerId="ADAL" clId="{AFE0D3F2-5EA5-4C65-B5E8-F6D5BADCE30E}" dt="2023-10-11T04:24:30.750" v="3785"/>
          <ac:picMkLst>
            <pc:docMk/>
            <pc:sldMk cId="3625076879" sldId="266"/>
            <ac:picMk id="13" creationId="{F9CF20AA-3D9B-FC2E-F6EF-4B4843E47288}"/>
          </ac:picMkLst>
        </pc:picChg>
        <pc:picChg chg="add del mod">
          <ac:chgData name="Tomko, Cameron" userId="68a360d9-75fc-4770-943e-12f29762dd1c" providerId="ADAL" clId="{AFE0D3F2-5EA5-4C65-B5E8-F6D5BADCE30E}" dt="2023-10-11T04:24:32.181" v="3787"/>
          <ac:picMkLst>
            <pc:docMk/>
            <pc:sldMk cId="3625076879" sldId="266"/>
            <ac:picMk id="14" creationId="{2FAE316A-3FE6-EEB1-F5AF-10EB8967B8FC}"/>
          </ac:picMkLst>
        </pc:picChg>
        <pc:picChg chg="add del mod ord">
          <ac:chgData name="Tomko, Cameron" userId="68a360d9-75fc-4770-943e-12f29762dd1c" providerId="ADAL" clId="{AFE0D3F2-5EA5-4C65-B5E8-F6D5BADCE30E}" dt="2023-10-11T04:25:08.541" v="3788"/>
          <ac:picMkLst>
            <pc:docMk/>
            <pc:sldMk cId="3625076879" sldId="266"/>
            <ac:picMk id="17" creationId="{DA5585EA-1E45-66EE-391A-F97FD6EA614C}"/>
          </ac:picMkLst>
        </pc:picChg>
        <pc:picChg chg="add del mod">
          <ac:chgData name="Tomko, Cameron" userId="68a360d9-75fc-4770-943e-12f29762dd1c" providerId="ADAL" clId="{AFE0D3F2-5EA5-4C65-B5E8-F6D5BADCE30E}" dt="2023-10-11T04:25:18.363" v="3790"/>
          <ac:picMkLst>
            <pc:docMk/>
            <pc:sldMk cId="3625076879" sldId="266"/>
            <ac:picMk id="18" creationId="{F132FD0A-6AA8-2F58-2EC8-1EEBA6700F4C}"/>
          </ac:picMkLst>
        </pc:picChg>
        <pc:picChg chg="add del mod ord">
          <ac:chgData name="Tomko, Cameron" userId="68a360d9-75fc-4770-943e-12f29762dd1c" providerId="ADAL" clId="{AFE0D3F2-5EA5-4C65-B5E8-F6D5BADCE30E}" dt="2023-10-11T04:25:52.768" v="3791"/>
          <ac:picMkLst>
            <pc:docMk/>
            <pc:sldMk cId="3625076879" sldId="266"/>
            <ac:picMk id="21" creationId="{357CC878-D2F1-12CA-E77D-A1BDB96A7545}"/>
          </ac:picMkLst>
        </pc:picChg>
        <pc:picChg chg="add del mod">
          <ac:chgData name="Tomko, Cameron" userId="68a360d9-75fc-4770-943e-12f29762dd1c" providerId="ADAL" clId="{AFE0D3F2-5EA5-4C65-B5E8-F6D5BADCE30E}" dt="2023-10-10T01:15:23.553" v="2742"/>
          <ac:picMkLst>
            <pc:docMk/>
            <pc:sldMk cId="3625076879" sldId="266"/>
            <ac:picMk id="21" creationId="{7C92CE8A-126F-2EA1-2E1D-D8582C4441D1}"/>
          </ac:picMkLst>
        </pc:picChg>
        <pc:picChg chg="add mod">
          <ac:chgData name="Tomko, Cameron" userId="68a360d9-75fc-4770-943e-12f29762dd1c" providerId="ADAL" clId="{AFE0D3F2-5EA5-4C65-B5E8-F6D5BADCE30E}" dt="2023-10-11T04:25:52.768" v="3791"/>
          <ac:picMkLst>
            <pc:docMk/>
            <pc:sldMk cId="3625076879" sldId="266"/>
            <ac:picMk id="22" creationId="{386708BB-9A2B-B544-3DC9-293DB5168322}"/>
          </ac:picMkLst>
        </pc:picChg>
        <pc:picChg chg="add del mod ord">
          <ac:chgData name="Tomko, Cameron" userId="68a360d9-75fc-4770-943e-12f29762dd1c" providerId="ADAL" clId="{AFE0D3F2-5EA5-4C65-B5E8-F6D5BADCE30E}" dt="2023-10-10T01:16:05.832" v="2743"/>
          <ac:picMkLst>
            <pc:docMk/>
            <pc:sldMk cId="3625076879" sldId="266"/>
            <ac:picMk id="24" creationId="{798E5FD8-044D-7937-D560-8387680783F3}"/>
          </ac:picMkLst>
        </pc:picChg>
        <pc:picChg chg="add del mod">
          <ac:chgData name="Tomko, Cameron" userId="68a360d9-75fc-4770-943e-12f29762dd1c" providerId="ADAL" clId="{AFE0D3F2-5EA5-4C65-B5E8-F6D5BADCE30E}" dt="2023-10-10T01:16:49.179" v="2746"/>
          <ac:picMkLst>
            <pc:docMk/>
            <pc:sldMk cId="3625076879" sldId="266"/>
            <ac:picMk id="25" creationId="{D9510E30-0FBF-9B7B-E61A-31F62E5144D6}"/>
          </ac:picMkLst>
        </pc:picChg>
        <pc:picChg chg="add del mod ord">
          <ac:chgData name="Tomko, Cameron" userId="68a360d9-75fc-4770-943e-12f29762dd1c" providerId="ADAL" clId="{AFE0D3F2-5EA5-4C65-B5E8-F6D5BADCE30E}" dt="2023-10-10T01:16:58.426" v="2747"/>
          <ac:picMkLst>
            <pc:docMk/>
            <pc:sldMk cId="3625076879" sldId="266"/>
            <ac:picMk id="30" creationId="{617E598E-5F20-03B7-4F6A-186E750D8992}"/>
          </ac:picMkLst>
        </pc:picChg>
        <pc:picChg chg="add del mod">
          <ac:chgData name="Tomko, Cameron" userId="68a360d9-75fc-4770-943e-12f29762dd1c" providerId="ADAL" clId="{AFE0D3F2-5EA5-4C65-B5E8-F6D5BADCE30E}" dt="2023-10-10T01:17:10.786" v="2749"/>
          <ac:picMkLst>
            <pc:docMk/>
            <pc:sldMk cId="3625076879" sldId="266"/>
            <ac:picMk id="31" creationId="{8A5004E4-B4E0-D683-E354-2B6E622DC523}"/>
          </ac:picMkLst>
        </pc:picChg>
        <pc:picChg chg="add del mod ord">
          <ac:chgData name="Tomko, Cameron" userId="68a360d9-75fc-4770-943e-12f29762dd1c" providerId="ADAL" clId="{AFE0D3F2-5EA5-4C65-B5E8-F6D5BADCE30E}" dt="2023-10-10T01:17:47.337" v="2750"/>
          <ac:picMkLst>
            <pc:docMk/>
            <pc:sldMk cId="3625076879" sldId="266"/>
            <ac:picMk id="36" creationId="{6BB8FC65-BC89-6685-564E-4CDECD42CC5E}"/>
          </ac:picMkLst>
        </pc:picChg>
        <pc:picChg chg="add del mod">
          <ac:chgData name="Tomko, Cameron" userId="68a360d9-75fc-4770-943e-12f29762dd1c" providerId="ADAL" clId="{AFE0D3F2-5EA5-4C65-B5E8-F6D5BADCE30E}" dt="2023-10-10T02:25:44.557" v="3170"/>
          <ac:picMkLst>
            <pc:docMk/>
            <pc:sldMk cId="3625076879" sldId="266"/>
            <ac:picMk id="37" creationId="{DDB4C92D-0451-9E91-80B2-E4BA6A0A1FA9}"/>
          </ac:picMkLst>
        </pc:picChg>
        <pc:picChg chg="add del mod ord">
          <ac:chgData name="Tomko, Cameron" userId="68a360d9-75fc-4770-943e-12f29762dd1c" providerId="ADAL" clId="{AFE0D3F2-5EA5-4C65-B5E8-F6D5BADCE30E}" dt="2023-10-10T02:26:13.670" v="3171"/>
          <ac:picMkLst>
            <pc:docMk/>
            <pc:sldMk cId="3625076879" sldId="266"/>
            <ac:picMk id="62" creationId="{826B2780-183A-4255-EF43-E215F9DC60E0}"/>
          </ac:picMkLst>
        </pc:picChg>
        <pc:picChg chg="add del mod">
          <ac:chgData name="Tomko, Cameron" userId="68a360d9-75fc-4770-943e-12f29762dd1c" providerId="ADAL" clId="{AFE0D3F2-5EA5-4C65-B5E8-F6D5BADCE30E}" dt="2023-10-10T02:26:15.511" v="3173"/>
          <ac:picMkLst>
            <pc:docMk/>
            <pc:sldMk cId="3625076879" sldId="266"/>
            <ac:picMk id="63" creationId="{BF73AB0C-03B8-900B-5C96-18ACD0D15C09}"/>
          </ac:picMkLst>
        </pc:picChg>
        <pc:picChg chg="add del mod ord">
          <ac:chgData name="Tomko, Cameron" userId="68a360d9-75fc-4770-943e-12f29762dd1c" providerId="ADAL" clId="{AFE0D3F2-5EA5-4C65-B5E8-F6D5BADCE30E}" dt="2023-10-10T02:26:50.833" v="3174"/>
          <ac:picMkLst>
            <pc:docMk/>
            <pc:sldMk cId="3625076879" sldId="266"/>
            <ac:picMk id="66" creationId="{414CDD0C-624A-6BF2-673C-E6702B4345D1}"/>
          </ac:picMkLst>
        </pc:picChg>
        <pc:picChg chg="add del mod">
          <ac:chgData name="Tomko, Cameron" userId="68a360d9-75fc-4770-943e-12f29762dd1c" providerId="ADAL" clId="{AFE0D3F2-5EA5-4C65-B5E8-F6D5BADCE30E}" dt="2023-10-11T04:23:56.206" v="3781"/>
          <ac:picMkLst>
            <pc:docMk/>
            <pc:sldMk cId="3625076879" sldId="266"/>
            <ac:picMk id="67" creationId="{6DBC3616-62F9-25DA-0A4F-A134177DC022}"/>
          </ac:picMkLst>
        </pc:picChg>
      </pc:sldChg>
      <pc:sldChg chg="addSp delSp modSp mod modTransition modAnim">
        <pc:chgData name="Tomko, Cameron" userId="68a360d9-75fc-4770-943e-12f29762dd1c" providerId="ADAL" clId="{AFE0D3F2-5EA5-4C65-B5E8-F6D5BADCE30E}" dt="2023-10-10T02:31:32.728" v="3187"/>
        <pc:sldMkLst>
          <pc:docMk/>
          <pc:sldMk cId="2380765826" sldId="267"/>
        </pc:sldMkLst>
        <pc:spChg chg="mod">
          <ac:chgData name="Tomko, Cameron" userId="68a360d9-75fc-4770-943e-12f29762dd1c" providerId="ADAL" clId="{AFE0D3F2-5EA5-4C65-B5E8-F6D5BADCE30E}" dt="2023-10-09T04:41:39.215" v="2148"/>
          <ac:spMkLst>
            <pc:docMk/>
            <pc:sldMk cId="2380765826" sldId="267"/>
            <ac:spMk id="2" creationId="{8AB19AAC-7E62-F92F-ADDC-53D69D5F58D6}"/>
          </ac:spMkLst>
        </pc:spChg>
        <pc:spChg chg="mod">
          <ac:chgData name="Tomko, Cameron" userId="68a360d9-75fc-4770-943e-12f29762dd1c" providerId="ADAL" clId="{AFE0D3F2-5EA5-4C65-B5E8-F6D5BADCE30E}" dt="2023-10-10T02:30:04.375" v="3181" actId="6549"/>
          <ac:spMkLst>
            <pc:docMk/>
            <pc:sldMk cId="2380765826" sldId="267"/>
            <ac:spMk id="3" creationId="{D3C71ABC-471E-910D-BFD9-63D09870692C}"/>
          </ac:spMkLst>
        </pc:spChg>
        <pc:spChg chg="mod">
          <ac:chgData name="Tomko, Cameron" userId="68a360d9-75fc-4770-943e-12f29762dd1c" providerId="ADAL" clId="{AFE0D3F2-5EA5-4C65-B5E8-F6D5BADCE30E}" dt="2023-10-09T04:11:05.603" v="1051" actId="1076"/>
          <ac:spMkLst>
            <pc:docMk/>
            <pc:sldMk cId="2380765826" sldId="267"/>
            <ac:spMk id="4" creationId="{F4448744-91EF-2F8F-06FA-E127E94FDFFA}"/>
          </ac:spMkLst>
        </pc:spChg>
        <pc:picChg chg="add del mod">
          <ac:chgData name="Tomko, Cameron" userId="68a360d9-75fc-4770-943e-12f29762dd1c" providerId="ADAL" clId="{AFE0D3F2-5EA5-4C65-B5E8-F6D5BADCE30E}" dt="2023-10-10T01:58:07.829" v="3040"/>
          <ac:picMkLst>
            <pc:docMk/>
            <pc:sldMk cId="2380765826" sldId="267"/>
            <ac:picMk id="23" creationId="{429ACEC1-F77C-6F67-A045-BC8F4E19C7B7}"/>
          </ac:picMkLst>
        </pc:picChg>
        <pc:picChg chg="add del mod ord">
          <ac:chgData name="Tomko, Cameron" userId="68a360d9-75fc-4770-943e-12f29762dd1c" providerId="ADAL" clId="{AFE0D3F2-5EA5-4C65-B5E8-F6D5BADCE30E}" dt="2023-10-10T01:58:16.698" v="3041"/>
          <ac:picMkLst>
            <pc:docMk/>
            <pc:sldMk cId="2380765826" sldId="267"/>
            <ac:picMk id="26" creationId="{7107D5A1-EA37-51C4-36B7-E3AA9291F5F5}"/>
          </ac:picMkLst>
        </pc:picChg>
        <pc:picChg chg="add del mod">
          <ac:chgData name="Tomko, Cameron" userId="68a360d9-75fc-4770-943e-12f29762dd1c" providerId="ADAL" clId="{AFE0D3F2-5EA5-4C65-B5E8-F6D5BADCE30E}" dt="2023-10-10T01:58:18.221" v="3043"/>
          <ac:picMkLst>
            <pc:docMk/>
            <pc:sldMk cId="2380765826" sldId="267"/>
            <ac:picMk id="27" creationId="{384A5202-D4B5-5B37-7F4F-C40DC6E974B3}"/>
          </ac:picMkLst>
        </pc:picChg>
        <pc:picChg chg="add del mod ord">
          <ac:chgData name="Tomko, Cameron" userId="68a360d9-75fc-4770-943e-12f29762dd1c" providerId="ADAL" clId="{AFE0D3F2-5EA5-4C65-B5E8-F6D5BADCE30E}" dt="2023-10-10T01:58:27.621" v="3044"/>
          <ac:picMkLst>
            <pc:docMk/>
            <pc:sldMk cId="2380765826" sldId="267"/>
            <ac:picMk id="30" creationId="{263EDE9B-2FF7-6BCB-DCC5-BAB66432C4C0}"/>
          </ac:picMkLst>
        </pc:picChg>
        <pc:picChg chg="add del mod">
          <ac:chgData name="Tomko, Cameron" userId="68a360d9-75fc-4770-943e-12f29762dd1c" providerId="ADAL" clId="{AFE0D3F2-5EA5-4C65-B5E8-F6D5BADCE30E}" dt="2023-10-10T01:58:29.050" v="3046"/>
          <ac:picMkLst>
            <pc:docMk/>
            <pc:sldMk cId="2380765826" sldId="267"/>
            <ac:picMk id="31" creationId="{F0313933-C372-8247-A7E7-8504C2FE2BF4}"/>
          </ac:picMkLst>
        </pc:picChg>
        <pc:picChg chg="add del mod ord">
          <ac:chgData name="Tomko, Cameron" userId="68a360d9-75fc-4770-943e-12f29762dd1c" providerId="ADAL" clId="{AFE0D3F2-5EA5-4C65-B5E8-F6D5BADCE30E}" dt="2023-10-10T01:59:07.004" v="3047"/>
          <ac:picMkLst>
            <pc:docMk/>
            <pc:sldMk cId="2380765826" sldId="267"/>
            <ac:picMk id="34" creationId="{300DEE19-F947-F8CE-A87B-4741A59A3AD1}"/>
          </ac:picMkLst>
        </pc:picChg>
        <pc:picChg chg="add del mod">
          <ac:chgData name="Tomko, Cameron" userId="68a360d9-75fc-4770-943e-12f29762dd1c" providerId="ADAL" clId="{AFE0D3F2-5EA5-4C65-B5E8-F6D5BADCE30E}" dt="2023-10-10T01:59:39.485" v="3053"/>
          <ac:picMkLst>
            <pc:docMk/>
            <pc:sldMk cId="2380765826" sldId="267"/>
            <ac:picMk id="35" creationId="{3D90E300-2ED3-5371-E5F1-B0A7C018CFC7}"/>
          </ac:picMkLst>
        </pc:picChg>
        <pc:picChg chg="add del mod ord">
          <ac:chgData name="Tomko, Cameron" userId="68a360d9-75fc-4770-943e-12f29762dd1c" providerId="ADAL" clId="{AFE0D3F2-5EA5-4C65-B5E8-F6D5BADCE30E}" dt="2023-10-10T01:59:45.846" v="3054"/>
          <ac:picMkLst>
            <pc:docMk/>
            <pc:sldMk cId="2380765826" sldId="267"/>
            <ac:picMk id="41" creationId="{0331F325-3AFA-15FB-09D0-03A999B56C74}"/>
          </ac:picMkLst>
        </pc:picChg>
        <pc:picChg chg="add del mod">
          <ac:chgData name="Tomko, Cameron" userId="68a360d9-75fc-4770-943e-12f29762dd1c" providerId="ADAL" clId="{AFE0D3F2-5EA5-4C65-B5E8-F6D5BADCE30E}" dt="2023-10-10T01:59:47.806" v="3056"/>
          <ac:picMkLst>
            <pc:docMk/>
            <pc:sldMk cId="2380765826" sldId="267"/>
            <ac:picMk id="42" creationId="{A42CBA40-D3FE-A1DC-0434-518BC1AB5B88}"/>
          </ac:picMkLst>
        </pc:picChg>
        <pc:picChg chg="add del mod ord">
          <ac:chgData name="Tomko, Cameron" userId="68a360d9-75fc-4770-943e-12f29762dd1c" providerId="ADAL" clId="{AFE0D3F2-5EA5-4C65-B5E8-F6D5BADCE30E}" dt="2023-10-10T02:00:01.831" v="3057"/>
          <ac:picMkLst>
            <pc:docMk/>
            <pc:sldMk cId="2380765826" sldId="267"/>
            <ac:picMk id="45" creationId="{24CA1671-B573-3102-1B29-94A15507EAEA}"/>
          </ac:picMkLst>
        </pc:picChg>
        <pc:picChg chg="add del mod">
          <ac:chgData name="Tomko, Cameron" userId="68a360d9-75fc-4770-943e-12f29762dd1c" providerId="ADAL" clId="{AFE0D3F2-5EA5-4C65-B5E8-F6D5BADCE30E}" dt="2023-10-10T02:00:30.404" v="3091"/>
          <ac:picMkLst>
            <pc:docMk/>
            <pc:sldMk cId="2380765826" sldId="267"/>
            <ac:picMk id="46" creationId="{7904A151-A773-DE5E-BCBB-AA6CF1B5D653}"/>
          </ac:picMkLst>
        </pc:picChg>
        <pc:picChg chg="add del mod ord">
          <ac:chgData name="Tomko, Cameron" userId="68a360d9-75fc-4770-943e-12f29762dd1c" providerId="ADAL" clId="{AFE0D3F2-5EA5-4C65-B5E8-F6D5BADCE30E}" dt="2023-10-10T02:01:04.052" v="3092"/>
          <ac:picMkLst>
            <pc:docMk/>
            <pc:sldMk cId="2380765826" sldId="267"/>
            <ac:picMk id="50" creationId="{AE1D5E1B-421F-6D48-354C-6F985677A712}"/>
          </ac:picMkLst>
        </pc:picChg>
        <pc:picChg chg="add del mod">
          <ac:chgData name="Tomko, Cameron" userId="68a360d9-75fc-4770-943e-12f29762dd1c" providerId="ADAL" clId="{AFE0D3F2-5EA5-4C65-B5E8-F6D5BADCE30E}" dt="2023-10-10T02:01:13.432" v="3094"/>
          <ac:picMkLst>
            <pc:docMk/>
            <pc:sldMk cId="2380765826" sldId="267"/>
            <ac:picMk id="51" creationId="{3AEC2EEE-6842-61BD-A08B-93FBB1881C71}"/>
          </ac:picMkLst>
        </pc:picChg>
        <pc:picChg chg="add del mod ord">
          <ac:chgData name="Tomko, Cameron" userId="68a360d9-75fc-4770-943e-12f29762dd1c" providerId="ADAL" clId="{AFE0D3F2-5EA5-4C65-B5E8-F6D5BADCE30E}" dt="2023-10-10T02:01:23.321" v="3095"/>
          <ac:picMkLst>
            <pc:docMk/>
            <pc:sldMk cId="2380765826" sldId="267"/>
            <ac:picMk id="54" creationId="{FDCDDF90-CCFB-229C-7FBD-B8211BF380AE}"/>
          </ac:picMkLst>
        </pc:picChg>
        <pc:picChg chg="add del mod">
          <ac:chgData name="Tomko, Cameron" userId="68a360d9-75fc-4770-943e-12f29762dd1c" providerId="ADAL" clId="{AFE0D3F2-5EA5-4C65-B5E8-F6D5BADCE30E}" dt="2023-10-10T02:01:54.593" v="3101"/>
          <ac:picMkLst>
            <pc:docMk/>
            <pc:sldMk cId="2380765826" sldId="267"/>
            <ac:picMk id="55" creationId="{C1DA71F7-DBD1-283B-4FC3-CC3F164F385A}"/>
          </ac:picMkLst>
        </pc:picChg>
        <pc:picChg chg="add del mod ord">
          <ac:chgData name="Tomko, Cameron" userId="68a360d9-75fc-4770-943e-12f29762dd1c" providerId="ADAL" clId="{AFE0D3F2-5EA5-4C65-B5E8-F6D5BADCE30E}" dt="2023-10-10T02:02:08.561" v="3102"/>
          <ac:picMkLst>
            <pc:docMk/>
            <pc:sldMk cId="2380765826" sldId="267"/>
            <ac:picMk id="60" creationId="{306EB9AD-3C0F-4BF4-5048-25E9D908302A}"/>
          </ac:picMkLst>
        </pc:picChg>
        <pc:picChg chg="add del mod">
          <ac:chgData name="Tomko, Cameron" userId="68a360d9-75fc-4770-943e-12f29762dd1c" providerId="ADAL" clId="{AFE0D3F2-5EA5-4C65-B5E8-F6D5BADCE30E}" dt="2023-10-10T02:02:25.806" v="3104"/>
          <ac:picMkLst>
            <pc:docMk/>
            <pc:sldMk cId="2380765826" sldId="267"/>
            <ac:picMk id="61" creationId="{C638A961-7907-1C95-8A70-D7E49B42765C}"/>
          </ac:picMkLst>
        </pc:picChg>
        <pc:picChg chg="add del mod ord">
          <ac:chgData name="Tomko, Cameron" userId="68a360d9-75fc-4770-943e-12f29762dd1c" providerId="ADAL" clId="{AFE0D3F2-5EA5-4C65-B5E8-F6D5BADCE30E}" dt="2023-10-10T02:02:55.769" v="3105"/>
          <ac:picMkLst>
            <pc:docMk/>
            <pc:sldMk cId="2380765826" sldId="267"/>
            <ac:picMk id="65" creationId="{4F9A7D89-971A-D894-E693-F73D24B8A53A}"/>
          </ac:picMkLst>
        </pc:picChg>
        <pc:picChg chg="add del mod">
          <ac:chgData name="Tomko, Cameron" userId="68a360d9-75fc-4770-943e-12f29762dd1c" providerId="ADAL" clId="{AFE0D3F2-5EA5-4C65-B5E8-F6D5BADCE30E}" dt="2023-10-10T02:30:19.716" v="3183"/>
          <ac:picMkLst>
            <pc:docMk/>
            <pc:sldMk cId="2380765826" sldId="267"/>
            <ac:picMk id="66" creationId="{F3F49F0D-145E-FFC6-99C2-4AEC957AC2FA}"/>
          </ac:picMkLst>
        </pc:picChg>
        <pc:picChg chg="add del mod ord">
          <ac:chgData name="Tomko, Cameron" userId="68a360d9-75fc-4770-943e-12f29762dd1c" providerId="ADAL" clId="{AFE0D3F2-5EA5-4C65-B5E8-F6D5BADCE30E}" dt="2023-10-10T02:30:29.812" v="3184"/>
          <ac:picMkLst>
            <pc:docMk/>
            <pc:sldMk cId="2380765826" sldId="267"/>
            <ac:picMk id="116" creationId="{9EE2EE1C-E16B-61CA-FB3A-98876410E2DE}"/>
          </ac:picMkLst>
        </pc:picChg>
        <pc:picChg chg="add del mod">
          <ac:chgData name="Tomko, Cameron" userId="68a360d9-75fc-4770-943e-12f29762dd1c" providerId="ADAL" clId="{AFE0D3F2-5EA5-4C65-B5E8-F6D5BADCE30E}" dt="2023-10-10T02:31:05.126" v="3186"/>
          <ac:picMkLst>
            <pc:docMk/>
            <pc:sldMk cId="2380765826" sldId="267"/>
            <ac:picMk id="117" creationId="{0F7A190D-D407-A490-2E84-8F12D54D3086}"/>
          </ac:picMkLst>
        </pc:picChg>
        <pc:picChg chg="add del mod ord">
          <ac:chgData name="Tomko, Cameron" userId="68a360d9-75fc-4770-943e-12f29762dd1c" providerId="ADAL" clId="{AFE0D3F2-5EA5-4C65-B5E8-F6D5BADCE30E}" dt="2023-10-10T02:31:32.728" v="3187"/>
          <ac:picMkLst>
            <pc:docMk/>
            <pc:sldMk cId="2380765826" sldId="267"/>
            <ac:picMk id="121" creationId="{8219B0EF-8E0E-FF74-F81D-C21E2B55BBED}"/>
          </ac:picMkLst>
        </pc:picChg>
        <pc:picChg chg="add mod">
          <ac:chgData name="Tomko, Cameron" userId="68a360d9-75fc-4770-943e-12f29762dd1c" providerId="ADAL" clId="{AFE0D3F2-5EA5-4C65-B5E8-F6D5BADCE30E}" dt="2023-10-10T02:31:32.728" v="3187"/>
          <ac:picMkLst>
            <pc:docMk/>
            <pc:sldMk cId="2380765826" sldId="267"/>
            <ac:picMk id="122" creationId="{D49D1278-EE5F-12A1-7A44-ABF058B31E77}"/>
          </ac:picMkLst>
        </pc:picChg>
      </pc:sldChg>
      <pc:sldChg chg="modSp add">
        <pc:chgData name="Tomko, Cameron" userId="68a360d9-75fc-4770-943e-12f29762dd1c" providerId="ADAL" clId="{AFE0D3F2-5EA5-4C65-B5E8-F6D5BADCE30E}" dt="2023-10-11T04:26:59.621" v="3794" actId="20577"/>
        <pc:sldMkLst>
          <pc:docMk/>
          <pc:sldMk cId="2717157935" sldId="268"/>
        </pc:sldMkLst>
        <pc:spChg chg="mod">
          <ac:chgData name="Tomko, Cameron" userId="68a360d9-75fc-4770-943e-12f29762dd1c" providerId="ADAL" clId="{AFE0D3F2-5EA5-4C65-B5E8-F6D5BADCE30E}" dt="2023-10-11T04:26:59.621" v="3794" actId="20577"/>
          <ac:spMkLst>
            <pc:docMk/>
            <pc:sldMk cId="2717157935" sldId="268"/>
            <ac:spMk id="6" creationId="{511680BC-30C2-CFD1-FD27-DC084584FA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85A24-C6B2-4043-9FE6-1FBC7BD9DD37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12A6B-D46B-47EC-AC6B-EC0ACFEB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0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12A6B-D46B-47EC-AC6B-EC0ACFEBB7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3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397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6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24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3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7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42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90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78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8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90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79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5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greyWatermark-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6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8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9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2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5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2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93A4E93-1B91-4F0E-84B8-0025CB4237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7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00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6.m4a"/><Relationship Id="rId7" Type="http://schemas.openxmlformats.org/officeDocument/2006/relationships/image" Target="../media/image7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7EE7-D4EA-2E91-1666-4E9591829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537925"/>
            <a:ext cx="6722533" cy="1524001"/>
          </a:xfrm>
        </p:spPr>
        <p:txBody>
          <a:bodyPr/>
          <a:lstStyle/>
          <a:p>
            <a:r>
              <a:rPr lang="en-US" dirty="0"/>
              <a:t>Applying Optimization to NBA Lineups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D6FDE-59C0-E859-A3D7-A29049326C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Cameron Tomko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B4253BD1-2F15-A356-48F9-A5EC94A1C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9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3"/>
    </mc:Choice>
    <mc:Fallback xmlns="">
      <p:transition spd="slow" advTm="6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11E5-245D-6A72-60D7-5C7C77DB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Problem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C9311-33B1-ABE4-9218-B94E4BFE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639769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Analytics have helped teams identify players that impact winning</a:t>
            </a:r>
          </a:p>
          <a:p>
            <a:pPr>
              <a:lnSpc>
                <a:spcPct val="150000"/>
              </a:lnSpc>
            </a:pPr>
            <a:r>
              <a:rPr lang="en-US" dirty="0"/>
              <a:t>Goal of each NBA team is to assemble the best lineup yearly to potentially win the NBA Championship</a:t>
            </a:r>
          </a:p>
          <a:p>
            <a:pPr>
              <a:lnSpc>
                <a:spcPct val="150000"/>
              </a:lnSpc>
            </a:pPr>
            <a:r>
              <a:rPr lang="en-US" dirty="0"/>
              <a:t>Looking at the capacity of optimization in sports analytics and assess this through simulated games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logo of a basketball player&#10;&#10;Description automatically generated">
            <a:extLst>
              <a:ext uri="{FF2B5EF4-FFF2-40B4-BE49-F238E27FC236}">
                <a16:creationId xmlns:a16="http://schemas.microsoft.com/office/drawing/2014/main" id="{A0E6C469-B467-D05B-128C-251D9AB95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83" t="6084" r="39814" b="7164"/>
          <a:stretch/>
        </p:blipFill>
        <p:spPr>
          <a:xfrm>
            <a:off x="9106678" y="1637505"/>
            <a:ext cx="1883789" cy="45054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55A98-5C32-437C-375C-A04CDAC9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2</a:t>
            </a:fld>
            <a:endParaRPr lang="en-US" sz="1800" dirty="0"/>
          </a:p>
        </p:txBody>
      </p:sp>
      <p:pic>
        <p:nvPicPr>
          <p:cNvPr id="79" name="Audio 78">
            <a:hlinkClick r:id="" action="ppaction://media"/>
            <a:extLst>
              <a:ext uri="{FF2B5EF4-FFF2-40B4-BE49-F238E27FC236}">
                <a16:creationId xmlns:a16="http://schemas.microsoft.com/office/drawing/2014/main" id="{5FA536F0-CEE6-78E3-BE73-11DF806F3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23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4"/>
    </mc:Choice>
    <mc:Fallback xmlns="">
      <p:transition spd="slow" advTm="27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82D1-CB27-BCC2-5982-1AE2D91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Sets, Decision Variables, and Parameters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563EEBC3-281F-15C1-01DD-52C57AE1B7B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34071855"/>
                  </p:ext>
                </p:extLst>
              </p:nvPr>
            </p:nvGraphicFramePr>
            <p:xfrm>
              <a:off x="1343874" y="3261737"/>
              <a:ext cx="9504252" cy="828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1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1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Decision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" sz="3200" b="0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if the player is selected to the team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563EEBC3-281F-15C1-01DD-52C57AE1B7B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34071855"/>
                  </p:ext>
                </p:extLst>
              </p:nvPr>
            </p:nvGraphicFramePr>
            <p:xfrm>
              <a:off x="1343874" y="3261737"/>
              <a:ext cx="9504252" cy="828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1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1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Decision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8" t="-88000" r="-20970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if the player is selected to the team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528DA102-5D81-582B-DF00-BDCEA78E474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3751227"/>
                  </p:ext>
                </p:extLst>
              </p:nvPr>
            </p:nvGraphicFramePr>
            <p:xfrm>
              <a:off x="1343874" y="4139082"/>
              <a:ext cx="95042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1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1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25737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40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" sz="3200" b="0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win shares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  <a:tr h="40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" sz="3200" b="0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Yearly salary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4635"/>
                      </a:ext>
                    </a:extLst>
                  </a:tr>
                  <a:tr h="40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" sz="2800" b="0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909043"/>
                      </a:ext>
                    </a:extLst>
                  </a:tr>
                  <a:tr h="40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/>
                                        <a:cs typeface="Roboto"/>
                                        <a:sym typeface="Robot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" sz="3200" b="0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all-star selection was awarded to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698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3">
                <a:extLst>
                  <a:ext uri="{FF2B5EF4-FFF2-40B4-BE49-F238E27FC236}">
                    <a16:creationId xmlns:a16="http://schemas.microsoft.com/office/drawing/2014/main" id="{528DA102-5D81-582B-DF00-BDCEA78E474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13751227"/>
                  </p:ext>
                </p:extLst>
              </p:nvPr>
            </p:nvGraphicFramePr>
            <p:xfrm>
              <a:off x="1343874" y="4139082"/>
              <a:ext cx="9504252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1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1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Parameter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8" t="-86667" r="-209703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win shares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8" t="-184211" r="-209703" b="-2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Yearly salary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28946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8" t="-288000" r="-209703" b="-10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Age associated with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29090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8" t="-388000" r="-209703" b="-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all-star selection was awarded to player </a:t>
                          </a:r>
                          <a:r>
                            <a:rPr lang="en-US" i="1" dirty="0"/>
                            <a:t>i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7698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8FBBD15-4A32-FEDC-CBC2-0B5A0AFE24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9076799"/>
                  </p:ext>
                </p:extLst>
              </p:nvPr>
            </p:nvGraphicFramePr>
            <p:xfrm>
              <a:off x="1343876" y="1481565"/>
              <a:ext cx="9504250" cy="174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0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0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" sz="2400" b="0" i="1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P </a:t>
                          </a:r>
                          <a:r>
                            <a:rPr lang="en-US" sz="2000" i="0" dirty="0"/>
                            <a:t>be the set of all players indexed by </a:t>
                          </a:r>
                          <a:r>
                            <a:rPr lang="en-US" sz="2000" i="1" dirty="0"/>
                            <a:t>i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" sz="2400" b="0" i="1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C </a:t>
                          </a:r>
                          <a:r>
                            <a:rPr lang="en-US" sz="2000" i="0" dirty="0"/>
                            <a:t>be the set of all positions indexed by </a:t>
                          </a:r>
                          <a:r>
                            <a:rPr lang="en-US" sz="2000" i="1" dirty="0"/>
                            <a:t>j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32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Roboto"/>
                                    <a:cs typeface="Roboto"/>
                                    <a:sym typeface="Roboto"/>
                                  </a:rPr>
                                  <m:t>𝐺</m:t>
                                </m:r>
                              </m:oMath>
                            </m:oMathPara>
                          </a14:m>
                          <a:endParaRPr lang="en" sz="2400" b="0" i="1" dirty="0">
                            <a:solidFill>
                              <a:schemeClr val="tx1"/>
                            </a:solidFill>
                            <a:latin typeface="+mn-lt"/>
                            <a:ea typeface="Roboto"/>
                            <a:cs typeface="Roboto"/>
                            <a:sym typeface="Roboto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G </a:t>
                          </a:r>
                          <a:r>
                            <a:rPr lang="en-US" sz="2000" i="0" dirty="0"/>
                            <a:t>be the set of starting players indexed by </a:t>
                          </a:r>
                          <a:r>
                            <a:rPr lang="en-US" sz="2000" i="1" dirty="0"/>
                            <a:t>k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6444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F8FBBD15-4A32-FEDC-CBC2-0B5A0AFE243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9076799"/>
                  </p:ext>
                </p:extLst>
              </p:nvPr>
            </p:nvGraphicFramePr>
            <p:xfrm>
              <a:off x="1343876" y="1481565"/>
              <a:ext cx="9504250" cy="174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075320">
                      <a:extLst>
                        <a:ext uri="{9D8B030D-6E8A-4147-A177-3AD203B41FA5}">
                          <a16:colId xmlns:a16="http://schemas.microsoft.com/office/drawing/2014/main" val="3867150940"/>
                        </a:ext>
                      </a:extLst>
                    </a:gridCol>
                    <a:gridCol w="6428930">
                      <a:extLst>
                        <a:ext uri="{9D8B030D-6E8A-4147-A177-3AD203B41FA5}">
                          <a16:colId xmlns:a16="http://schemas.microsoft.com/office/drawing/2014/main" val="36215738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714178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8" t="-88000" r="-209703" b="-2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P </a:t>
                          </a:r>
                          <a:r>
                            <a:rPr lang="en-US" sz="2000" i="0" dirty="0"/>
                            <a:t>be the set of all players indexed by </a:t>
                          </a:r>
                          <a:r>
                            <a:rPr lang="en-US" sz="2000" i="1" dirty="0"/>
                            <a:t>i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05902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8" t="-188000" r="-209703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C </a:t>
                          </a:r>
                          <a:r>
                            <a:rPr lang="en-US" sz="2000" i="0" dirty="0"/>
                            <a:t>be the set of all positions indexed by </a:t>
                          </a:r>
                          <a:r>
                            <a:rPr lang="en-US" sz="2000" i="1" dirty="0"/>
                            <a:t>j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83249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8" t="-288000" r="-20970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Let </a:t>
                          </a:r>
                          <a:r>
                            <a:rPr lang="en-US" sz="2000" i="1" dirty="0"/>
                            <a:t>G </a:t>
                          </a:r>
                          <a:r>
                            <a:rPr lang="en-US" sz="2000" i="0" dirty="0"/>
                            <a:t>be the set of starting players indexed by </a:t>
                          </a:r>
                          <a:r>
                            <a:rPr lang="en-US" sz="2000" i="1" dirty="0"/>
                            <a:t>k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1644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8523EC-658B-E69B-9E53-5718B4B61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3</a:t>
            </a:fld>
            <a:endParaRPr lang="en-US" sz="180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86708BB-9A2B-B544-3DC9-293DB5168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705447" y="530494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507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01"/>
    </mc:Choice>
    <mc:Fallback>
      <p:transition spd="slow" advTm="3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E1D4-5A74-26FB-8368-880969A9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First Mathematical Model (Team #1)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4">
                <a:extLst>
                  <a:ext uri="{FF2B5EF4-FFF2-40B4-BE49-F238E27FC236}">
                    <a16:creationId xmlns:a16="http://schemas.microsoft.com/office/drawing/2014/main" id="{511680BC-30C2-CFD1-FD27-DC084584FA7F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09599" y="1523999"/>
                <a:ext cx="11435255" cy="49826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max  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subject to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(10 players on roster)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≤  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123.655 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𝑚𝑖𝑙𝑙𝑖𝑜𝑛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(roster salary does not exceed cap)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𝑃𝐺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(2 players on roster that are point guards)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𝑆𝐺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(2 players on roster that are shooting guards)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𝑆𝐹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(2 players on roster that are small forwards)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𝑃𝐹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(2 players on roster that are power forwards)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40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(2 players on roster that are centers)</a:t>
                </a:r>
                <a:endParaRPr lang="en-US" sz="2400" kern="1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𝑏𝑖𝑛𝑎𝑟𝑦</m:t>
                    </m:r>
                  </m:oMath>
                </a14:m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Subtitle 4">
                <a:extLst>
                  <a:ext uri="{FF2B5EF4-FFF2-40B4-BE49-F238E27FC236}">
                    <a16:creationId xmlns:a16="http://schemas.microsoft.com/office/drawing/2014/main" id="{511680BC-30C2-CFD1-FD27-DC084584FA7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523999"/>
                <a:ext cx="11435255" cy="4982633"/>
              </a:xfrm>
              <a:prstGeom prst="rect">
                <a:avLst/>
              </a:prstGeom>
              <a:blipFill>
                <a:blip r:embed="rId4"/>
                <a:stretch>
                  <a:fillRect l="-800" t="-1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AA6F8-B74B-FC80-C67A-1F5732950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4</a:t>
            </a:fld>
            <a:endParaRPr lang="en-US" sz="1800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4E0C899B-53A1-8F47-3F78-9637DCC26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71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07"/>
    </mc:Choice>
    <mc:Fallback xmlns="">
      <p:transition spd="slow" advTm="26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72D1-A6C0-414B-FEB3-A9F695B7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Mathematical Model (Team #2)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ubtitle 4">
                <a:extLst>
                  <a:ext uri="{FF2B5EF4-FFF2-40B4-BE49-F238E27FC236}">
                    <a16:creationId xmlns:a16="http://schemas.microsoft.com/office/drawing/2014/main" id="{533D3FB5-9D1C-098D-F618-2E35BD243EE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09599" y="1524000"/>
                <a:ext cx="11277601" cy="4648200"/>
              </a:xfrm>
              <a:prstGeom prst="rect">
                <a:avLst/>
              </a:prstGeom>
            </p:spPr>
            <p:txBody>
              <a:bodyPr numCol="1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400" kern="100" dirty="0">
                    <a:solidFill>
                      <a:schemeClr val="tx1"/>
                    </a:solidFill>
                    <a:effectLst/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max  	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subject to 	</a:t>
                </a: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kern="1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(10 players on roster) </a:t>
                </a:r>
                <a:endParaRPr lang="en-US" sz="2000" kern="100" dirty="0">
                  <a:solidFill>
                    <a:schemeClr val="tx1"/>
                  </a:solidFill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US" sz="20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≤  </m:t>
                            </m:r>
                          </m:sub>
                        </m:sSub>
                      </m:e>
                    </m:nary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123.655 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𝑚𝑖𝑙𝑙𝑖𝑜𝑛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(Roster salary does not exceed cap)</a:t>
                </a: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0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0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𝑃𝐺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𝑆𝐺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𝑆𝐹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𝑃𝐹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(2 players on roster at each position)</a:t>
                </a: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14 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</a:t>
                </a:r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(Average age of team more than 23.14 years</a:t>
                </a:r>
                <a:r>
                  <a:rPr lang="en-US" sz="1800" kern="1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endParaRPr lang="en-US" sz="2000" kern="100" dirty="0"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00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≤29.47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:r>
                  <a:rPr lang="en-US" sz="20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(Average age of team less than 29.47 years)</a:t>
                </a: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≤1</m:t>
                    </m:r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𝑃𝐺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𝑆𝐺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𝑆𝐹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𝑃𝐹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(At most 1 player at each position who started over               	  				     50% of games) </a:t>
                </a:r>
              </a:p>
              <a:p>
                <a:pPr marL="4572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0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kern="1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≤4</m:t>
                    </m:r>
                  </m:oMath>
                </a14:m>
                <a:r>
                  <a:rPr lang="en-US" sz="20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</a:t>
                </a:r>
                <a:r>
                  <a:rPr lang="en-US" sz="1800" kern="100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(Roster can not have more than 4 All-Stars)</a:t>
                </a:r>
              </a:p>
              <a:p>
                <a:pPr marL="4572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binary</m:t>
                      </m:r>
                    </m:oMath>
                  </m:oMathPara>
                </a14:m>
                <a:endParaRPr lang="en-US" sz="2000" kern="100" dirty="0"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000" kern="100" dirty="0">
                  <a:solidFill>
                    <a:schemeClr val="tx1"/>
                  </a:solidFill>
                  <a:effectLst/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Subtitle 4">
                <a:extLst>
                  <a:ext uri="{FF2B5EF4-FFF2-40B4-BE49-F238E27FC236}">
                    <a16:creationId xmlns:a16="http://schemas.microsoft.com/office/drawing/2014/main" id="{533D3FB5-9D1C-098D-F618-2E35BD243E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524000"/>
                <a:ext cx="11277601" cy="4648200"/>
              </a:xfrm>
              <a:prstGeom prst="rect">
                <a:avLst/>
              </a:prstGeom>
              <a:blipFill>
                <a:blip r:embed="rId4"/>
                <a:stretch>
                  <a:fillRect l="-811" t="-12844" b="-12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A5F16-6B4E-765B-731A-62E53863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5</a:t>
            </a:fld>
            <a:endParaRPr lang="en-US" sz="1800" dirty="0"/>
          </a:p>
        </p:txBody>
      </p:sp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51911947-9740-EB40-3ACE-ABE15796A9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956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7"/>
    </mc:Choice>
    <mc:Fallback xmlns="">
      <p:transition spd="slow" advTm="4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7728-653E-EB10-A14E-16107E38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Model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C4AE2-4B68-F67C-A88A-7F283BBEE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1431652"/>
            <a:ext cx="4876800" cy="639762"/>
          </a:xfrm>
        </p:spPr>
        <p:txBody>
          <a:bodyPr/>
          <a:lstStyle/>
          <a:p>
            <a:pPr algn="ctr"/>
            <a:r>
              <a:rPr lang="en-US" dirty="0"/>
              <a:t>Results of Team #1</a:t>
            </a:r>
          </a:p>
          <a:p>
            <a:pPr algn="ctr"/>
            <a:r>
              <a:rPr lang="en-US" sz="1400" dirty="0"/>
              <a:t>Total Win Share: 84.8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FBE5F-B0F0-181E-DE26-F86FA94B7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202" y="1431652"/>
            <a:ext cx="4876800" cy="639762"/>
          </a:xfrm>
        </p:spPr>
        <p:txBody>
          <a:bodyPr/>
          <a:lstStyle/>
          <a:p>
            <a:pPr algn="ctr"/>
            <a:r>
              <a:rPr lang="en-US" dirty="0"/>
              <a:t>Results of Team #2</a:t>
            </a:r>
          </a:p>
          <a:p>
            <a:pPr algn="ctr"/>
            <a:r>
              <a:rPr lang="en-US" sz="1400" dirty="0"/>
              <a:t>Total Win Share: 76.2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35C22F-B4F0-6ED5-67F1-5CF10F52BA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97600" y="2337301"/>
            <a:ext cx="4876800" cy="369770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BBD909A-3A24-F89F-0E7C-0A0749FD07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016000" y="2353343"/>
            <a:ext cx="4876800" cy="36816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EDBC1-077E-D356-3D91-C4DA7AC5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6</a:t>
            </a:fld>
            <a:endParaRPr lang="en-US" sz="1800" dirty="0"/>
          </a:p>
        </p:txBody>
      </p:sp>
      <p:pic>
        <p:nvPicPr>
          <p:cNvPr id="147" name="Audio 146">
            <a:hlinkClick r:id="" action="ppaction://media"/>
            <a:extLst>
              <a:ext uri="{FF2B5EF4-FFF2-40B4-BE49-F238E27FC236}">
                <a16:creationId xmlns:a16="http://schemas.microsoft.com/office/drawing/2014/main" id="{2D66F65E-6FA4-2991-F93D-1AF19A50B3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109" name="Content Placeholder 9">
            <a:extLst>
              <a:ext uri="{FF2B5EF4-FFF2-40B4-BE49-F238E27FC236}">
                <a16:creationId xmlns:a16="http://schemas.microsoft.com/office/drawing/2014/main" id="{8A14BF6F-C80B-CFB8-FC20-DA4729D61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600" y="2349333"/>
            <a:ext cx="4876800" cy="3689684"/>
          </a:xfrm>
          <a:prstGeom prst="rect">
            <a:avLst/>
          </a:prstGeom>
        </p:spPr>
      </p:pic>
      <p:pic>
        <p:nvPicPr>
          <p:cNvPr id="110" name="Content Placeholder 21">
            <a:extLst>
              <a:ext uri="{FF2B5EF4-FFF2-40B4-BE49-F238E27FC236}">
                <a16:creationId xmlns:a16="http://schemas.microsoft.com/office/drawing/2014/main" id="{46CF4F97-2A6D-7945-CBEA-8176686BD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000" y="2351384"/>
            <a:ext cx="4876800" cy="3685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32"/>
    </mc:Choice>
    <mc:Fallback xmlns="">
      <p:transition spd="slow" advTm="32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B24-84A7-736C-E9FC-A006B1E9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Simulation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3F443-B9AC-7BC8-A200-4CB56AF4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7200" y="6463864"/>
            <a:ext cx="609600" cy="394136"/>
          </a:xfrm>
        </p:spPr>
        <p:txBody>
          <a:bodyPr/>
          <a:lstStyle/>
          <a:p>
            <a:r>
              <a:rPr lang="en-US" sz="1800" dirty="0"/>
              <a:t>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F9D90-B83A-81FD-1441-043C4CFD1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612" y="3615889"/>
            <a:ext cx="8486775" cy="2847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B0FE0-5384-6126-D1AB-A32A82CA5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08" y="1529539"/>
            <a:ext cx="11266692" cy="17082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1687C3-20C1-C4FA-5539-69E6A0727872}"/>
              </a:ext>
            </a:extLst>
          </p:cNvPr>
          <p:cNvSpPr/>
          <p:nvPr/>
        </p:nvSpPr>
        <p:spPr bwMode="auto">
          <a:xfrm>
            <a:off x="477956" y="2566220"/>
            <a:ext cx="11409244" cy="914400"/>
          </a:xfrm>
          <a:prstGeom prst="rect">
            <a:avLst/>
          </a:prstGeom>
          <a:solidFill>
            <a:srgbClr val="FFFFFF"/>
          </a:solidFill>
          <a:ln w="12700" cap="sq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9" name="Audio 128">
            <a:hlinkClick r:id="" action="ppaction://media"/>
            <a:extLst>
              <a:ext uri="{FF2B5EF4-FFF2-40B4-BE49-F238E27FC236}">
                <a16:creationId xmlns:a16="http://schemas.microsoft.com/office/drawing/2014/main" id="{D417DD72-BB74-206E-082B-59A77B9D46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B45A1FC-71B1-B7B1-ABC1-3E43416D9129}"/>
              </a:ext>
            </a:extLst>
          </p:cNvPr>
          <p:cNvSpPr/>
          <p:nvPr/>
        </p:nvSpPr>
        <p:spPr bwMode="auto">
          <a:xfrm>
            <a:off x="3790950" y="3895725"/>
            <a:ext cx="2209800" cy="2610908"/>
          </a:xfrm>
          <a:prstGeom prst="rect">
            <a:avLst/>
          </a:prstGeom>
          <a:noFill/>
          <a:ln w="57150" cap="sq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7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96"/>
    </mc:Choice>
    <mc:Fallback xmlns="">
      <p:transition spd="slow" advTm="41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9"/>
                </p:tgtEl>
              </p:cMediaNode>
            </p:audio>
          </p:childTnLst>
        </p:cTn>
      </p:par>
    </p:tnLst>
    <p:bldLst>
      <p:bldP spid="11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9AAC-7E62-F92F-ADDC-53D69D5F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1ABC-471E-910D-BFD9-63D098706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Recommendations: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 more constraints to create more realistic scenarios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Simulate an entire season to gauge success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model for longevity, not just optimizing for one year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Based on success of optimized teams, there is clear representation of the use of analytics in sports as the optimized teams were able to compete against championship level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8744-91EF-2F8F-06FA-E127E94F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7912" y="6463864"/>
            <a:ext cx="609600" cy="394136"/>
          </a:xfrm>
        </p:spPr>
        <p:txBody>
          <a:bodyPr/>
          <a:lstStyle/>
          <a:p>
            <a:fld id="{393A4E93-1B91-4F0E-84B8-0025CB42374E}" type="slidenum">
              <a:rPr lang="en-US" sz="1800" smtClean="0"/>
              <a:t>8</a:t>
            </a:fld>
            <a:endParaRPr lang="en-US" sz="1800" dirty="0"/>
          </a:p>
        </p:txBody>
      </p:sp>
      <p:pic>
        <p:nvPicPr>
          <p:cNvPr id="122" name="Audio 121">
            <a:hlinkClick r:id="" action="ppaction://media"/>
            <a:extLst>
              <a:ext uri="{FF2B5EF4-FFF2-40B4-BE49-F238E27FC236}">
                <a16:creationId xmlns:a16="http://schemas.microsoft.com/office/drawing/2014/main" id="{D49D1278-EE5F-12A1-7A44-ABF058B31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8076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3"/>
    </mc:Choice>
    <mc:Fallback xmlns="">
      <p:transition spd="slow" advTm="24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DDFD20-C2D0-E182-1270-098787594F2E}"/>
              </a:ext>
            </a:extLst>
          </p:cNvPr>
          <p:cNvSpPr/>
          <p:nvPr/>
        </p:nvSpPr>
        <p:spPr bwMode="auto">
          <a:xfrm>
            <a:off x="251927" y="690465"/>
            <a:ext cx="4879910" cy="1968759"/>
          </a:xfrm>
          <a:prstGeom prst="rect">
            <a:avLst/>
          </a:prstGeom>
          <a:solidFill>
            <a:srgbClr val="6D6D6D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54984D1-6B9C-6753-5768-5210CB76D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2844"/>
            <a:ext cx="9144000" cy="1524000"/>
          </a:xfrm>
        </p:spPr>
        <p:txBody>
          <a:bodyPr/>
          <a:lstStyle/>
          <a:p>
            <a:pPr algn="ctr"/>
            <a:r>
              <a:rPr lang="en-US" sz="6600" dirty="0"/>
              <a:t>Thank you!</a:t>
            </a:r>
          </a:p>
        </p:txBody>
      </p:sp>
      <p:pic>
        <p:nvPicPr>
          <p:cNvPr id="84" name="Audio 83">
            <a:hlinkClick r:id="" action="ppaction://media"/>
            <a:extLst>
              <a:ext uri="{FF2B5EF4-FFF2-40B4-BE49-F238E27FC236}">
                <a16:creationId xmlns:a16="http://schemas.microsoft.com/office/drawing/2014/main" id="{C66C1D74-6C2C-B809-EE45-5C9FEEB3D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615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"/>
    </mc:Choice>
    <mc:Fallback xmlns="">
      <p:transition spd="slow" advTm="1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9.2|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WPI_University_Powerpointtemplate_wide</Template>
  <TotalTime>372</TotalTime>
  <Words>508</Words>
  <Application>Microsoft Office PowerPoint</Application>
  <PresentationFormat>Widescreen</PresentationFormat>
  <Paragraphs>72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WPI-White</vt:lpstr>
      <vt:lpstr>WPI_Gray</vt:lpstr>
      <vt:lpstr>Applying Optimization to NBA Lineups</vt:lpstr>
      <vt:lpstr>Business Problem</vt:lpstr>
      <vt:lpstr>Sets, Decision Variables, and Parameters </vt:lpstr>
      <vt:lpstr>First Mathematical Model (Team #1)</vt:lpstr>
      <vt:lpstr>Final Mathematical Model (Team #2)</vt:lpstr>
      <vt:lpstr>Optimization Model Results</vt:lpstr>
      <vt:lpstr>Simulation Results</vt:lpstr>
      <vt:lpstr>Recommendations and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for NBA Lineups</dc:title>
  <dc:creator>Tomko, Cameron</dc:creator>
  <cp:lastModifiedBy>Tomko, Cameron</cp:lastModifiedBy>
  <cp:revision>1</cp:revision>
  <dcterms:created xsi:type="dcterms:W3CDTF">2023-10-09T03:01:42Z</dcterms:created>
  <dcterms:modified xsi:type="dcterms:W3CDTF">2023-10-11T04:28:41Z</dcterms:modified>
</cp:coreProperties>
</file>